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0" r:id="rId1"/>
  </p:sldMasterIdLst>
  <p:sldIdLst>
    <p:sldId id="256" r:id="rId2"/>
    <p:sldId id="257" r:id="rId3"/>
    <p:sldId id="268" r:id="rId4"/>
    <p:sldId id="269" r:id="rId5"/>
    <p:sldId id="258" r:id="rId6"/>
    <p:sldId id="260" r:id="rId7"/>
    <p:sldId id="266" r:id="rId8"/>
    <p:sldId id="270" r:id="rId9"/>
    <p:sldId id="263" r:id="rId10"/>
    <p:sldId id="265" r:id="rId11"/>
    <p:sldId id="276" r:id="rId12"/>
    <p:sldId id="264" r:id="rId13"/>
    <p:sldId id="273" r:id="rId14"/>
    <p:sldId id="261" r:id="rId15"/>
    <p:sldId id="262" r:id="rId16"/>
    <p:sldId id="271" r:id="rId17"/>
    <p:sldId id="267" r:id="rId18"/>
    <p:sldId id="274" r:id="rId19"/>
    <p:sldId id="272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2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13608C-4C21-4352-A6F6-56701EBA0F37}" type="doc">
      <dgm:prSet loTypeId="urn:microsoft.com/office/officeart/2005/8/layout/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EBC94E6-BF6F-4B8D-B2AA-8EA563A40CB6}">
      <dgm:prSet/>
      <dgm:spPr/>
      <dgm:t>
        <a:bodyPr/>
        <a:lstStyle/>
        <a:p>
          <a:r>
            <a:rPr lang="en-US"/>
            <a:t>Raw Input Image</a:t>
          </a:r>
        </a:p>
      </dgm:t>
    </dgm:pt>
    <dgm:pt modelId="{A4B681CD-8518-4E5E-89DC-98DEB92F7164}" type="parTrans" cxnId="{55DB3C17-93E2-4419-9611-82B9920D1506}">
      <dgm:prSet/>
      <dgm:spPr/>
      <dgm:t>
        <a:bodyPr/>
        <a:lstStyle/>
        <a:p>
          <a:endParaRPr lang="en-US"/>
        </a:p>
      </dgm:t>
    </dgm:pt>
    <dgm:pt modelId="{5074BCC4-CB63-4E8D-AED8-E60E2D4009A8}" type="sibTrans" cxnId="{55DB3C17-93E2-4419-9611-82B9920D1506}">
      <dgm:prSet/>
      <dgm:spPr/>
      <dgm:t>
        <a:bodyPr/>
        <a:lstStyle/>
        <a:p>
          <a:endParaRPr lang="en-US"/>
        </a:p>
      </dgm:t>
    </dgm:pt>
    <dgm:pt modelId="{EAEC0693-4504-450D-A451-53ADF641D81A}">
      <dgm:prSet/>
      <dgm:spPr/>
      <dgm:t>
        <a:bodyPr/>
        <a:lstStyle/>
        <a:p>
          <a:r>
            <a:rPr lang="en-US"/>
            <a:t>Face Detection (MTCNN)</a:t>
          </a:r>
        </a:p>
      </dgm:t>
    </dgm:pt>
    <dgm:pt modelId="{B297D44F-4CEE-49A8-8543-3F8942FE946F}" type="parTrans" cxnId="{358B02DA-60BB-477A-B428-2695532173B3}">
      <dgm:prSet/>
      <dgm:spPr/>
      <dgm:t>
        <a:bodyPr/>
        <a:lstStyle/>
        <a:p>
          <a:endParaRPr lang="en-US"/>
        </a:p>
      </dgm:t>
    </dgm:pt>
    <dgm:pt modelId="{62E25C0C-3ECC-4B13-B768-C8C08A510E76}" type="sibTrans" cxnId="{358B02DA-60BB-477A-B428-2695532173B3}">
      <dgm:prSet/>
      <dgm:spPr/>
      <dgm:t>
        <a:bodyPr/>
        <a:lstStyle/>
        <a:p>
          <a:endParaRPr lang="en-US"/>
        </a:p>
      </dgm:t>
    </dgm:pt>
    <dgm:pt modelId="{2B43003C-91A8-489B-8422-BEA0B599B616}">
      <dgm:prSet/>
      <dgm:spPr/>
      <dgm:t>
        <a:bodyPr/>
        <a:lstStyle/>
        <a:p>
          <a:r>
            <a:rPr lang="en-US"/>
            <a:t>Face Cropping &amp; Alignment </a:t>
          </a:r>
        </a:p>
      </dgm:t>
    </dgm:pt>
    <dgm:pt modelId="{31AF4A8B-F56C-4E99-93EF-64BEBB552EDE}" type="parTrans" cxnId="{19830FB4-56F7-4151-8EC8-D253897FEAB5}">
      <dgm:prSet/>
      <dgm:spPr/>
      <dgm:t>
        <a:bodyPr/>
        <a:lstStyle/>
        <a:p>
          <a:endParaRPr lang="en-US"/>
        </a:p>
      </dgm:t>
    </dgm:pt>
    <dgm:pt modelId="{8633B881-93B7-4775-9A76-B6EB63BC68A1}" type="sibTrans" cxnId="{19830FB4-56F7-4151-8EC8-D253897FEAB5}">
      <dgm:prSet/>
      <dgm:spPr/>
      <dgm:t>
        <a:bodyPr/>
        <a:lstStyle/>
        <a:p>
          <a:endParaRPr lang="en-US"/>
        </a:p>
      </dgm:t>
    </dgm:pt>
    <dgm:pt modelId="{8976BEF4-2AC4-4F8F-A2CC-FAB669DC7C41}">
      <dgm:prSet/>
      <dgm:spPr/>
      <dgm:t>
        <a:bodyPr/>
        <a:lstStyle/>
        <a:p>
          <a:r>
            <a:rPr lang="en-US"/>
            <a:t>Resizing (160x160)</a:t>
          </a:r>
        </a:p>
      </dgm:t>
    </dgm:pt>
    <dgm:pt modelId="{DF8A666E-86A8-4C27-A2B6-F499BD07E59B}" type="parTrans" cxnId="{55747384-9FC9-4DC9-BED3-2DA5FE3F8E50}">
      <dgm:prSet/>
      <dgm:spPr/>
      <dgm:t>
        <a:bodyPr/>
        <a:lstStyle/>
        <a:p>
          <a:endParaRPr lang="en-US"/>
        </a:p>
      </dgm:t>
    </dgm:pt>
    <dgm:pt modelId="{F2500827-8059-42DB-BD39-4506DA902F34}" type="sibTrans" cxnId="{55747384-9FC9-4DC9-BED3-2DA5FE3F8E50}">
      <dgm:prSet/>
      <dgm:spPr/>
      <dgm:t>
        <a:bodyPr/>
        <a:lstStyle/>
        <a:p>
          <a:endParaRPr lang="en-US"/>
        </a:p>
      </dgm:t>
    </dgm:pt>
    <dgm:pt modelId="{6FBF45D0-D5F9-464D-8EE3-D0438275AB27}">
      <dgm:prSet/>
      <dgm:spPr/>
      <dgm:t>
        <a:bodyPr/>
        <a:lstStyle/>
        <a:p>
          <a:r>
            <a:rPr lang="en-US"/>
            <a:t>Data Augmentation</a:t>
          </a:r>
        </a:p>
      </dgm:t>
    </dgm:pt>
    <dgm:pt modelId="{9339221B-FA90-422F-AA32-E9285D9ACC04}" type="parTrans" cxnId="{2C1F30C0-414B-4A6F-8B49-FE55048F1A2A}">
      <dgm:prSet/>
      <dgm:spPr/>
      <dgm:t>
        <a:bodyPr/>
        <a:lstStyle/>
        <a:p>
          <a:endParaRPr lang="en-US"/>
        </a:p>
      </dgm:t>
    </dgm:pt>
    <dgm:pt modelId="{28BB47C7-7A92-43E9-A260-D9505F14AB77}" type="sibTrans" cxnId="{2C1F30C0-414B-4A6F-8B49-FE55048F1A2A}">
      <dgm:prSet/>
      <dgm:spPr/>
      <dgm:t>
        <a:bodyPr/>
        <a:lstStyle/>
        <a:p>
          <a:endParaRPr lang="en-US"/>
        </a:p>
      </dgm:t>
    </dgm:pt>
    <dgm:pt modelId="{3C957098-EC48-49EA-9903-89E2D008EE5B}">
      <dgm:prSet/>
      <dgm:spPr/>
      <dgm:t>
        <a:bodyPr/>
        <a:lstStyle/>
        <a:p>
          <a:r>
            <a:rPr lang="en-US"/>
            <a:t>Normalization [-1,1]</a:t>
          </a:r>
        </a:p>
      </dgm:t>
    </dgm:pt>
    <dgm:pt modelId="{B0FA0900-4C48-438C-B61B-490C27617266}" type="parTrans" cxnId="{B30C9A1D-F685-48F6-A505-6FD48D166DF9}">
      <dgm:prSet/>
      <dgm:spPr/>
      <dgm:t>
        <a:bodyPr/>
        <a:lstStyle/>
        <a:p>
          <a:endParaRPr lang="en-US"/>
        </a:p>
      </dgm:t>
    </dgm:pt>
    <dgm:pt modelId="{84063C25-7EE1-43D1-A406-6EA0978B1CC1}" type="sibTrans" cxnId="{B30C9A1D-F685-48F6-A505-6FD48D166DF9}">
      <dgm:prSet/>
      <dgm:spPr/>
      <dgm:t>
        <a:bodyPr/>
        <a:lstStyle/>
        <a:p>
          <a:endParaRPr lang="en-US"/>
        </a:p>
      </dgm:t>
    </dgm:pt>
    <dgm:pt modelId="{0552A000-9149-4A91-8127-E0044F436F76}">
      <dgm:prSet/>
      <dgm:spPr/>
      <dgm:t>
        <a:bodyPr/>
        <a:lstStyle/>
        <a:p>
          <a:r>
            <a:rPr lang="en-US"/>
            <a:t>Tensor Conversion</a:t>
          </a:r>
        </a:p>
      </dgm:t>
    </dgm:pt>
    <dgm:pt modelId="{E120C8AA-2D9A-4E78-9E9A-BFFCF3D2A4D4}" type="parTrans" cxnId="{83CE883C-28C1-467E-B922-0DE0F1F87253}">
      <dgm:prSet/>
      <dgm:spPr/>
      <dgm:t>
        <a:bodyPr/>
        <a:lstStyle/>
        <a:p>
          <a:endParaRPr lang="en-US"/>
        </a:p>
      </dgm:t>
    </dgm:pt>
    <dgm:pt modelId="{7F5FCD53-B7C6-457F-BAE6-592A292C8A99}" type="sibTrans" cxnId="{83CE883C-28C1-467E-B922-0DE0F1F87253}">
      <dgm:prSet/>
      <dgm:spPr/>
      <dgm:t>
        <a:bodyPr/>
        <a:lstStyle/>
        <a:p>
          <a:endParaRPr lang="en-US"/>
        </a:p>
      </dgm:t>
    </dgm:pt>
    <dgm:pt modelId="{85CBFCAF-D5A6-49ED-B1BE-8A028B8FDB91}">
      <dgm:prSet/>
      <dgm:spPr/>
      <dgm:t>
        <a:bodyPr/>
        <a:lstStyle/>
        <a:p>
          <a:r>
            <a:rPr lang="en-US"/>
            <a:t>Face Embedding (512-D)</a:t>
          </a:r>
        </a:p>
      </dgm:t>
    </dgm:pt>
    <dgm:pt modelId="{950D9472-0E85-48EF-80F8-DF3A325C014F}" type="parTrans" cxnId="{B0454F98-71F0-48CB-8C9C-3BAB7E0406B4}">
      <dgm:prSet/>
      <dgm:spPr/>
      <dgm:t>
        <a:bodyPr/>
        <a:lstStyle/>
        <a:p>
          <a:endParaRPr lang="en-US"/>
        </a:p>
      </dgm:t>
    </dgm:pt>
    <dgm:pt modelId="{B722CD66-3708-4878-9DC6-CD854B264024}" type="sibTrans" cxnId="{B0454F98-71F0-48CB-8C9C-3BAB7E0406B4}">
      <dgm:prSet/>
      <dgm:spPr/>
      <dgm:t>
        <a:bodyPr/>
        <a:lstStyle/>
        <a:p>
          <a:endParaRPr lang="en-US"/>
        </a:p>
      </dgm:t>
    </dgm:pt>
    <dgm:pt modelId="{58189AA3-4F26-4B14-9410-877C74E59CAB}" type="pres">
      <dgm:prSet presAssocID="{A013608C-4C21-4352-A6F6-56701EBA0F37}" presName="diagram" presStyleCnt="0">
        <dgm:presLayoutVars>
          <dgm:dir/>
          <dgm:resizeHandles val="exact"/>
        </dgm:presLayoutVars>
      </dgm:prSet>
      <dgm:spPr/>
    </dgm:pt>
    <dgm:pt modelId="{0D301B38-2BA5-4F77-BCB1-9D4585B51515}" type="pres">
      <dgm:prSet presAssocID="{2EBC94E6-BF6F-4B8D-B2AA-8EA563A40CB6}" presName="node" presStyleLbl="node1" presStyleIdx="0" presStyleCnt="8">
        <dgm:presLayoutVars>
          <dgm:bulletEnabled val="1"/>
        </dgm:presLayoutVars>
      </dgm:prSet>
      <dgm:spPr/>
    </dgm:pt>
    <dgm:pt modelId="{2C4BD76D-D804-440B-9BFC-606410CFB799}" type="pres">
      <dgm:prSet presAssocID="{5074BCC4-CB63-4E8D-AED8-E60E2D4009A8}" presName="sibTrans" presStyleLbl="sibTrans2D1" presStyleIdx="0" presStyleCnt="7"/>
      <dgm:spPr/>
    </dgm:pt>
    <dgm:pt modelId="{510B33D9-2150-4A6A-8DAD-16B087C5F557}" type="pres">
      <dgm:prSet presAssocID="{5074BCC4-CB63-4E8D-AED8-E60E2D4009A8}" presName="connectorText" presStyleLbl="sibTrans2D1" presStyleIdx="0" presStyleCnt="7"/>
      <dgm:spPr/>
    </dgm:pt>
    <dgm:pt modelId="{11E1EC8B-CC2E-4EB5-8431-1C5BA4E4755F}" type="pres">
      <dgm:prSet presAssocID="{EAEC0693-4504-450D-A451-53ADF641D81A}" presName="node" presStyleLbl="node1" presStyleIdx="1" presStyleCnt="8">
        <dgm:presLayoutVars>
          <dgm:bulletEnabled val="1"/>
        </dgm:presLayoutVars>
      </dgm:prSet>
      <dgm:spPr/>
    </dgm:pt>
    <dgm:pt modelId="{07DB1BAB-8967-4EEE-8F57-C0DE731BD7F2}" type="pres">
      <dgm:prSet presAssocID="{62E25C0C-3ECC-4B13-B768-C8C08A510E76}" presName="sibTrans" presStyleLbl="sibTrans2D1" presStyleIdx="1" presStyleCnt="7"/>
      <dgm:spPr/>
    </dgm:pt>
    <dgm:pt modelId="{6E2CF9DA-F7EC-48C2-A42A-5D4D0C18A1EE}" type="pres">
      <dgm:prSet presAssocID="{62E25C0C-3ECC-4B13-B768-C8C08A510E76}" presName="connectorText" presStyleLbl="sibTrans2D1" presStyleIdx="1" presStyleCnt="7"/>
      <dgm:spPr/>
    </dgm:pt>
    <dgm:pt modelId="{93E46F48-5EBD-4BFB-8B5E-085C6874926D}" type="pres">
      <dgm:prSet presAssocID="{2B43003C-91A8-489B-8422-BEA0B599B616}" presName="node" presStyleLbl="node1" presStyleIdx="2" presStyleCnt="8">
        <dgm:presLayoutVars>
          <dgm:bulletEnabled val="1"/>
        </dgm:presLayoutVars>
      </dgm:prSet>
      <dgm:spPr/>
    </dgm:pt>
    <dgm:pt modelId="{796C66D1-1D63-4806-B58C-9CD6BF94E8F4}" type="pres">
      <dgm:prSet presAssocID="{8633B881-93B7-4775-9A76-B6EB63BC68A1}" presName="sibTrans" presStyleLbl="sibTrans2D1" presStyleIdx="2" presStyleCnt="7"/>
      <dgm:spPr/>
    </dgm:pt>
    <dgm:pt modelId="{70F448D8-95F5-454E-B12F-E9226E6750F7}" type="pres">
      <dgm:prSet presAssocID="{8633B881-93B7-4775-9A76-B6EB63BC68A1}" presName="connectorText" presStyleLbl="sibTrans2D1" presStyleIdx="2" presStyleCnt="7"/>
      <dgm:spPr/>
    </dgm:pt>
    <dgm:pt modelId="{27ACEC82-670E-495E-A001-6F52B4F3F3E2}" type="pres">
      <dgm:prSet presAssocID="{8976BEF4-2AC4-4F8F-A2CC-FAB669DC7C41}" presName="node" presStyleLbl="node1" presStyleIdx="3" presStyleCnt="8">
        <dgm:presLayoutVars>
          <dgm:bulletEnabled val="1"/>
        </dgm:presLayoutVars>
      </dgm:prSet>
      <dgm:spPr/>
    </dgm:pt>
    <dgm:pt modelId="{FB59C223-CF0F-4312-AE99-2901A75A257B}" type="pres">
      <dgm:prSet presAssocID="{F2500827-8059-42DB-BD39-4506DA902F34}" presName="sibTrans" presStyleLbl="sibTrans2D1" presStyleIdx="3" presStyleCnt="7"/>
      <dgm:spPr/>
    </dgm:pt>
    <dgm:pt modelId="{4D4079B1-1CC6-4383-B984-A6495098CA42}" type="pres">
      <dgm:prSet presAssocID="{F2500827-8059-42DB-BD39-4506DA902F34}" presName="connectorText" presStyleLbl="sibTrans2D1" presStyleIdx="3" presStyleCnt="7"/>
      <dgm:spPr/>
    </dgm:pt>
    <dgm:pt modelId="{2348F961-0331-494E-9530-901AD8FDDE03}" type="pres">
      <dgm:prSet presAssocID="{6FBF45D0-D5F9-464D-8EE3-D0438275AB27}" presName="node" presStyleLbl="node1" presStyleIdx="4" presStyleCnt="8">
        <dgm:presLayoutVars>
          <dgm:bulletEnabled val="1"/>
        </dgm:presLayoutVars>
      </dgm:prSet>
      <dgm:spPr/>
    </dgm:pt>
    <dgm:pt modelId="{501AF9A8-C24B-4030-B98C-FDDD2AEF9691}" type="pres">
      <dgm:prSet presAssocID="{28BB47C7-7A92-43E9-A260-D9505F14AB77}" presName="sibTrans" presStyleLbl="sibTrans2D1" presStyleIdx="4" presStyleCnt="7"/>
      <dgm:spPr/>
    </dgm:pt>
    <dgm:pt modelId="{4AFCD538-ECA3-4765-875A-BB6B3CB06AB1}" type="pres">
      <dgm:prSet presAssocID="{28BB47C7-7A92-43E9-A260-D9505F14AB77}" presName="connectorText" presStyleLbl="sibTrans2D1" presStyleIdx="4" presStyleCnt="7"/>
      <dgm:spPr/>
    </dgm:pt>
    <dgm:pt modelId="{E4118675-C1BE-4A8E-B19A-05EA3E02FBB9}" type="pres">
      <dgm:prSet presAssocID="{3C957098-EC48-49EA-9903-89E2D008EE5B}" presName="node" presStyleLbl="node1" presStyleIdx="5" presStyleCnt="8">
        <dgm:presLayoutVars>
          <dgm:bulletEnabled val="1"/>
        </dgm:presLayoutVars>
      </dgm:prSet>
      <dgm:spPr/>
    </dgm:pt>
    <dgm:pt modelId="{A5E8C454-C8F4-4903-AB84-FD0A0B803BFB}" type="pres">
      <dgm:prSet presAssocID="{84063C25-7EE1-43D1-A406-6EA0978B1CC1}" presName="sibTrans" presStyleLbl="sibTrans2D1" presStyleIdx="5" presStyleCnt="7"/>
      <dgm:spPr/>
    </dgm:pt>
    <dgm:pt modelId="{782EC8F0-1DE6-4793-AF97-279DE3C9D541}" type="pres">
      <dgm:prSet presAssocID="{84063C25-7EE1-43D1-A406-6EA0978B1CC1}" presName="connectorText" presStyleLbl="sibTrans2D1" presStyleIdx="5" presStyleCnt="7"/>
      <dgm:spPr/>
    </dgm:pt>
    <dgm:pt modelId="{A6887DFD-E200-49F0-8E61-8B7CEAD1FD2B}" type="pres">
      <dgm:prSet presAssocID="{0552A000-9149-4A91-8127-E0044F436F76}" presName="node" presStyleLbl="node1" presStyleIdx="6" presStyleCnt="8">
        <dgm:presLayoutVars>
          <dgm:bulletEnabled val="1"/>
        </dgm:presLayoutVars>
      </dgm:prSet>
      <dgm:spPr/>
    </dgm:pt>
    <dgm:pt modelId="{2CB79B13-2ABD-4847-AB61-517098CC9D64}" type="pres">
      <dgm:prSet presAssocID="{7F5FCD53-B7C6-457F-BAE6-592A292C8A99}" presName="sibTrans" presStyleLbl="sibTrans2D1" presStyleIdx="6" presStyleCnt="7"/>
      <dgm:spPr/>
    </dgm:pt>
    <dgm:pt modelId="{44533438-B5D7-4721-8505-48C90C987A70}" type="pres">
      <dgm:prSet presAssocID="{7F5FCD53-B7C6-457F-BAE6-592A292C8A99}" presName="connectorText" presStyleLbl="sibTrans2D1" presStyleIdx="6" presStyleCnt="7"/>
      <dgm:spPr/>
    </dgm:pt>
    <dgm:pt modelId="{FD09FFF8-B1C2-470A-8198-2C8ABD505B1A}" type="pres">
      <dgm:prSet presAssocID="{85CBFCAF-D5A6-49ED-B1BE-8A028B8FDB91}" presName="node" presStyleLbl="node1" presStyleIdx="7" presStyleCnt="8">
        <dgm:presLayoutVars>
          <dgm:bulletEnabled val="1"/>
        </dgm:presLayoutVars>
      </dgm:prSet>
      <dgm:spPr/>
    </dgm:pt>
  </dgm:ptLst>
  <dgm:cxnLst>
    <dgm:cxn modelId="{1BE57514-8DA3-497C-95FF-24F7482E002F}" type="presOf" srcId="{8976BEF4-2AC4-4F8F-A2CC-FAB669DC7C41}" destId="{27ACEC82-670E-495E-A001-6F52B4F3F3E2}" srcOrd="0" destOrd="0" presId="urn:microsoft.com/office/officeart/2005/8/layout/process5"/>
    <dgm:cxn modelId="{55DB3C17-93E2-4419-9611-82B9920D1506}" srcId="{A013608C-4C21-4352-A6F6-56701EBA0F37}" destId="{2EBC94E6-BF6F-4B8D-B2AA-8EA563A40CB6}" srcOrd="0" destOrd="0" parTransId="{A4B681CD-8518-4E5E-89DC-98DEB92F7164}" sibTransId="{5074BCC4-CB63-4E8D-AED8-E60E2D4009A8}"/>
    <dgm:cxn modelId="{B30C9A1D-F685-48F6-A505-6FD48D166DF9}" srcId="{A013608C-4C21-4352-A6F6-56701EBA0F37}" destId="{3C957098-EC48-49EA-9903-89E2D008EE5B}" srcOrd="5" destOrd="0" parTransId="{B0FA0900-4C48-438C-B61B-490C27617266}" sibTransId="{84063C25-7EE1-43D1-A406-6EA0978B1CC1}"/>
    <dgm:cxn modelId="{20464C28-0C20-475B-A636-2683C9826FF8}" type="presOf" srcId="{62E25C0C-3ECC-4B13-B768-C8C08A510E76}" destId="{07DB1BAB-8967-4EEE-8F57-C0DE731BD7F2}" srcOrd="0" destOrd="0" presId="urn:microsoft.com/office/officeart/2005/8/layout/process5"/>
    <dgm:cxn modelId="{A793792C-6EC5-4B53-8542-DC25613482D9}" type="presOf" srcId="{F2500827-8059-42DB-BD39-4506DA902F34}" destId="{4D4079B1-1CC6-4383-B984-A6495098CA42}" srcOrd="1" destOrd="0" presId="urn:microsoft.com/office/officeart/2005/8/layout/process5"/>
    <dgm:cxn modelId="{51FD952D-A70E-4083-8C0E-E691AEBAA2DD}" type="presOf" srcId="{3C957098-EC48-49EA-9903-89E2D008EE5B}" destId="{E4118675-C1BE-4A8E-B19A-05EA3E02FBB9}" srcOrd="0" destOrd="0" presId="urn:microsoft.com/office/officeart/2005/8/layout/process5"/>
    <dgm:cxn modelId="{BCDA8E35-CD41-4217-9404-7D29EE781C4B}" type="presOf" srcId="{84063C25-7EE1-43D1-A406-6EA0978B1CC1}" destId="{782EC8F0-1DE6-4793-AF97-279DE3C9D541}" srcOrd="1" destOrd="0" presId="urn:microsoft.com/office/officeart/2005/8/layout/process5"/>
    <dgm:cxn modelId="{83CE883C-28C1-467E-B922-0DE0F1F87253}" srcId="{A013608C-4C21-4352-A6F6-56701EBA0F37}" destId="{0552A000-9149-4A91-8127-E0044F436F76}" srcOrd="6" destOrd="0" parTransId="{E120C8AA-2D9A-4E78-9E9A-BFFCF3D2A4D4}" sibTransId="{7F5FCD53-B7C6-457F-BAE6-592A292C8A99}"/>
    <dgm:cxn modelId="{6E34FF61-CC97-44DC-BE2C-568C80434C24}" type="presOf" srcId="{62E25C0C-3ECC-4B13-B768-C8C08A510E76}" destId="{6E2CF9DA-F7EC-48C2-A42A-5D4D0C18A1EE}" srcOrd="1" destOrd="0" presId="urn:microsoft.com/office/officeart/2005/8/layout/process5"/>
    <dgm:cxn modelId="{CF532563-657A-40C4-95EB-99E89C882494}" type="presOf" srcId="{A013608C-4C21-4352-A6F6-56701EBA0F37}" destId="{58189AA3-4F26-4B14-9410-877C74E59CAB}" srcOrd="0" destOrd="0" presId="urn:microsoft.com/office/officeart/2005/8/layout/process5"/>
    <dgm:cxn modelId="{49756767-A675-4E3F-9C80-E52C02408B26}" type="presOf" srcId="{8633B881-93B7-4775-9A76-B6EB63BC68A1}" destId="{796C66D1-1D63-4806-B58C-9CD6BF94E8F4}" srcOrd="0" destOrd="0" presId="urn:microsoft.com/office/officeart/2005/8/layout/process5"/>
    <dgm:cxn modelId="{BE23BA68-99C6-4AD9-8CEE-7BA193105616}" type="presOf" srcId="{7F5FCD53-B7C6-457F-BAE6-592A292C8A99}" destId="{44533438-B5D7-4721-8505-48C90C987A70}" srcOrd="1" destOrd="0" presId="urn:microsoft.com/office/officeart/2005/8/layout/process5"/>
    <dgm:cxn modelId="{FADA384C-0CC2-46F4-9A68-1194BDF9104E}" type="presOf" srcId="{5074BCC4-CB63-4E8D-AED8-E60E2D4009A8}" destId="{510B33D9-2150-4A6A-8DAD-16B087C5F557}" srcOrd="1" destOrd="0" presId="urn:microsoft.com/office/officeart/2005/8/layout/process5"/>
    <dgm:cxn modelId="{1C971770-D1B6-49DF-8009-049F74E48B93}" type="presOf" srcId="{F2500827-8059-42DB-BD39-4506DA902F34}" destId="{FB59C223-CF0F-4312-AE99-2901A75A257B}" srcOrd="0" destOrd="0" presId="urn:microsoft.com/office/officeart/2005/8/layout/process5"/>
    <dgm:cxn modelId="{55C64170-A135-4B24-99C6-9F329C2F2708}" type="presOf" srcId="{2B43003C-91A8-489B-8422-BEA0B599B616}" destId="{93E46F48-5EBD-4BFB-8B5E-085C6874926D}" srcOrd="0" destOrd="0" presId="urn:microsoft.com/office/officeart/2005/8/layout/process5"/>
    <dgm:cxn modelId="{1711EA50-B34D-4508-9692-6F239A15A592}" type="presOf" srcId="{5074BCC4-CB63-4E8D-AED8-E60E2D4009A8}" destId="{2C4BD76D-D804-440B-9BFC-606410CFB799}" srcOrd="0" destOrd="0" presId="urn:microsoft.com/office/officeart/2005/8/layout/process5"/>
    <dgm:cxn modelId="{A8EC887E-B7D8-4ECD-AEF3-2307AD9B1CD6}" type="presOf" srcId="{28BB47C7-7A92-43E9-A260-D9505F14AB77}" destId="{4AFCD538-ECA3-4765-875A-BB6B3CB06AB1}" srcOrd="1" destOrd="0" presId="urn:microsoft.com/office/officeart/2005/8/layout/process5"/>
    <dgm:cxn modelId="{55747384-9FC9-4DC9-BED3-2DA5FE3F8E50}" srcId="{A013608C-4C21-4352-A6F6-56701EBA0F37}" destId="{8976BEF4-2AC4-4F8F-A2CC-FAB669DC7C41}" srcOrd="3" destOrd="0" parTransId="{DF8A666E-86A8-4C27-A2B6-F499BD07E59B}" sibTransId="{F2500827-8059-42DB-BD39-4506DA902F34}"/>
    <dgm:cxn modelId="{95134D8B-6107-488D-87D7-0691231187A3}" type="presOf" srcId="{0552A000-9149-4A91-8127-E0044F436F76}" destId="{A6887DFD-E200-49F0-8E61-8B7CEAD1FD2B}" srcOrd="0" destOrd="0" presId="urn:microsoft.com/office/officeart/2005/8/layout/process5"/>
    <dgm:cxn modelId="{CA552898-7FB5-46F2-B8D7-6BA1E97AD870}" type="presOf" srcId="{6FBF45D0-D5F9-464D-8EE3-D0438275AB27}" destId="{2348F961-0331-494E-9530-901AD8FDDE03}" srcOrd="0" destOrd="0" presId="urn:microsoft.com/office/officeart/2005/8/layout/process5"/>
    <dgm:cxn modelId="{B0454F98-71F0-48CB-8C9C-3BAB7E0406B4}" srcId="{A013608C-4C21-4352-A6F6-56701EBA0F37}" destId="{85CBFCAF-D5A6-49ED-B1BE-8A028B8FDB91}" srcOrd="7" destOrd="0" parTransId="{950D9472-0E85-48EF-80F8-DF3A325C014F}" sibTransId="{B722CD66-3708-4878-9DC6-CD854B264024}"/>
    <dgm:cxn modelId="{D4332B99-485A-461A-A282-36699A5C8DFF}" type="presOf" srcId="{2EBC94E6-BF6F-4B8D-B2AA-8EA563A40CB6}" destId="{0D301B38-2BA5-4F77-BCB1-9D4585B51515}" srcOrd="0" destOrd="0" presId="urn:microsoft.com/office/officeart/2005/8/layout/process5"/>
    <dgm:cxn modelId="{906B3D9B-36C2-4C02-B082-B35978170A48}" type="presOf" srcId="{7F5FCD53-B7C6-457F-BAE6-592A292C8A99}" destId="{2CB79B13-2ABD-4847-AB61-517098CC9D64}" srcOrd="0" destOrd="0" presId="urn:microsoft.com/office/officeart/2005/8/layout/process5"/>
    <dgm:cxn modelId="{ADE4319F-CD3C-4560-A2E9-7DA6BEB69008}" type="presOf" srcId="{28BB47C7-7A92-43E9-A260-D9505F14AB77}" destId="{501AF9A8-C24B-4030-B98C-FDDD2AEF9691}" srcOrd="0" destOrd="0" presId="urn:microsoft.com/office/officeart/2005/8/layout/process5"/>
    <dgm:cxn modelId="{9D9F88A0-51C9-4AA0-B0CC-FCD15333274E}" type="presOf" srcId="{85CBFCAF-D5A6-49ED-B1BE-8A028B8FDB91}" destId="{FD09FFF8-B1C2-470A-8198-2C8ABD505B1A}" srcOrd="0" destOrd="0" presId="urn:microsoft.com/office/officeart/2005/8/layout/process5"/>
    <dgm:cxn modelId="{19830FB4-56F7-4151-8EC8-D253897FEAB5}" srcId="{A013608C-4C21-4352-A6F6-56701EBA0F37}" destId="{2B43003C-91A8-489B-8422-BEA0B599B616}" srcOrd="2" destOrd="0" parTransId="{31AF4A8B-F56C-4E99-93EF-64BEBB552EDE}" sibTransId="{8633B881-93B7-4775-9A76-B6EB63BC68A1}"/>
    <dgm:cxn modelId="{2C1F30C0-414B-4A6F-8B49-FE55048F1A2A}" srcId="{A013608C-4C21-4352-A6F6-56701EBA0F37}" destId="{6FBF45D0-D5F9-464D-8EE3-D0438275AB27}" srcOrd="4" destOrd="0" parTransId="{9339221B-FA90-422F-AA32-E9285D9ACC04}" sibTransId="{28BB47C7-7A92-43E9-A260-D9505F14AB77}"/>
    <dgm:cxn modelId="{8B6882C4-D450-48A4-8397-DB4904919DF5}" type="presOf" srcId="{8633B881-93B7-4775-9A76-B6EB63BC68A1}" destId="{70F448D8-95F5-454E-B12F-E9226E6750F7}" srcOrd="1" destOrd="0" presId="urn:microsoft.com/office/officeart/2005/8/layout/process5"/>
    <dgm:cxn modelId="{F46526CD-1493-43E9-9B1E-EB01F09DDC1D}" type="presOf" srcId="{84063C25-7EE1-43D1-A406-6EA0978B1CC1}" destId="{A5E8C454-C8F4-4903-AB84-FD0A0B803BFB}" srcOrd="0" destOrd="0" presId="urn:microsoft.com/office/officeart/2005/8/layout/process5"/>
    <dgm:cxn modelId="{358B02DA-60BB-477A-B428-2695532173B3}" srcId="{A013608C-4C21-4352-A6F6-56701EBA0F37}" destId="{EAEC0693-4504-450D-A451-53ADF641D81A}" srcOrd="1" destOrd="0" parTransId="{B297D44F-4CEE-49A8-8543-3F8942FE946F}" sibTransId="{62E25C0C-3ECC-4B13-B768-C8C08A510E76}"/>
    <dgm:cxn modelId="{C000EBF8-C79F-4095-AB5A-F6FFD8754ADA}" type="presOf" srcId="{EAEC0693-4504-450D-A451-53ADF641D81A}" destId="{11E1EC8B-CC2E-4EB5-8431-1C5BA4E4755F}" srcOrd="0" destOrd="0" presId="urn:microsoft.com/office/officeart/2005/8/layout/process5"/>
    <dgm:cxn modelId="{9930BAC0-CF16-42E4-88C2-7FD320998B4C}" type="presParOf" srcId="{58189AA3-4F26-4B14-9410-877C74E59CAB}" destId="{0D301B38-2BA5-4F77-BCB1-9D4585B51515}" srcOrd="0" destOrd="0" presId="urn:microsoft.com/office/officeart/2005/8/layout/process5"/>
    <dgm:cxn modelId="{E6C05684-AFC1-4058-8223-E462622243E1}" type="presParOf" srcId="{58189AA3-4F26-4B14-9410-877C74E59CAB}" destId="{2C4BD76D-D804-440B-9BFC-606410CFB799}" srcOrd="1" destOrd="0" presId="urn:microsoft.com/office/officeart/2005/8/layout/process5"/>
    <dgm:cxn modelId="{B2D3DFC9-FB2D-4201-8274-2E82A665131E}" type="presParOf" srcId="{2C4BD76D-D804-440B-9BFC-606410CFB799}" destId="{510B33D9-2150-4A6A-8DAD-16B087C5F557}" srcOrd="0" destOrd="0" presId="urn:microsoft.com/office/officeart/2005/8/layout/process5"/>
    <dgm:cxn modelId="{6B5C45F0-1BDE-4079-B956-989CE06FAE33}" type="presParOf" srcId="{58189AA3-4F26-4B14-9410-877C74E59CAB}" destId="{11E1EC8B-CC2E-4EB5-8431-1C5BA4E4755F}" srcOrd="2" destOrd="0" presId="urn:microsoft.com/office/officeart/2005/8/layout/process5"/>
    <dgm:cxn modelId="{1E5CE93E-E90A-4C93-A36F-0587BB4EE6A9}" type="presParOf" srcId="{58189AA3-4F26-4B14-9410-877C74E59CAB}" destId="{07DB1BAB-8967-4EEE-8F57-C0DE731BD7F2}" srcOrd="3" destOrd="0" presId="urn:microsoft.com/office/officeart/2005/8/layout/process5"/>
    <dgm:cxn modelId="{B51CB1E4-CFE2-4E45-B0A0-117859281943}" type="presParOf" srcId="{07DB1BAB-8967-4EEE-8F57-C0DE731BD7F2}" destId="{6E2CF9DA-F7EC-48C2-A42A-5D4D0C18A1EE}" srcOrd="0" destOrd="0" presId="urn:microsoft.com/office/officeart/2005/8/layout/process5"/>
    <dgm:cxn modelId="{D709CA4E-81CE-4352-9A5D-FEAB44DA9F6D}" type="presParOf" srcId="{58189AA3-4F26-4B14-9410-877C74E59CAB}" destId="{93E46F48-5EBD-4BFB-8B5E-085C6874926D}" srcOrd="4" destOrd="0" presId="urn:microsoft.com/office/officeart/2005/8/layout/process5"/>
    <dgm:cxn modelId="{2A78AAC5-9D72-428B-8CA1-8DEF63C96854}" type="presParOf" srcId="{58189AA3-4F26-4B14-9410-877C74E59CAB}" destId="{796C66D1-1D63-4806-B58C-9CD6BF94E8F4}" srcOrd="5" destOrd="0" presId="urn:microsoft.com/office/officeart/2005/8/layout/process5"/>
    <dgm:cxn modelId="{6C8C5235-0AC1-4688-9020-334F9A30A995}" type="presParOf" srcId="{796C66D1-1D63-4806-B58C-9CD6BF94E8F4}" destId="{70F448D8-95F5-454E-B12F-E9226E6750F7}" srcOrd="0" destOrd="0" presId="urn:microsoft.com/office/officeart/2005/8/layout/process5"/>
    <dgm:cxn modelId="{05639057-D25A-48CA-B08B-F2C70924EF78}" type="presParOf" srcId="{58189AA3-4F26-4B14-9410-877C74E59CAB}" destId="{27ACEC82-670E-495E-A001-6F52B4F3F3E2}" srcOrd="6" destOrd="0" presId="urn:microsoft.com/office/officeart/2005/8/layout/process5"/>
    <dgm:cxn modelId="{4FCD5E8A-37AB-4CA8-9733-53261B2836C5}" type="presParOf" srcId="{58189AA3-4F26-4B14-9410-877C74E59CAB}" destId="{FB59C223-CF0F-4312-AE99-2901A75A257B}" srcOrd="7" destOrd="0" presId="urn:microsoft.com/office/officeart/2005/8/layout/process5"/>
    <dgm:cxn modelId="{1D85A813-7379-49DC-83E5-1D19487E677D}" type="presParOf" srcId="{FB59C223-CF0F-4312-AE99-2901A75A257B}" destId="{4D4079B1-1CC6-4383-B984-A6495098CA42}" srcOrd="0" destOrd="0" presId="urn:microsoft.com/office/officeart/2005/8/layout/process5"/>
    <dgm:cxn modelId="{C0234D6A-E970-4DC4-9B30-485980D5584C}" type="presParOf" srcId="{58189AA3-4F26-4B14-9410-877C74E59CAB}" destId="{2348F961-0331-494E-9530-901AD8FDDE03}" srcOrd="8" destOrd="0" presId="urn:microsoft.com/office/officeart/2005/8/layout/process5"/>
    <dgm:cxn modelId="{8C6938A3-00ED-4718-BED7-878AECA2C9DB}" type="presParOf" srcId="{58189AA3-4F26-4B14-9410-877C74E59CAB}" destId="{501AF9A8-C24B-4030-B98C-FDDD2AEF9691}" srcOrd="9" destOrd="0" presId="urn:microsoft.com/office/officeart/2005/8/layout/process5"/>
    <dgm:cxn modelId="{FB4C0782-2542-4782-A6D2-69E88AC01238}" type="presParOf" srcId="{501AF9A8-C24B-4030-B98C-FDDD2AEF9691}" destId="{4AFCD538-ECA3-4765-875A-BB6B3CB06AB1}" srcOrd="0" destOrd="0" presId="urn:microsoft.com/office/officeart/2005/8/layout/process5"/>
    <dgm:cxn modelId="{A506E347-0908-4F64-A6C0-0E3F0A4063B0}" type="presParOf" srcId="{58189AA3-4F26-4B14-9410-877C74E59CAB}" destId="{E4118675-C1BE-4A8E-B19A-05EA3E02FBB9}" srcOrd="10" destOrd="0" presId="urn:microsoft.com/office/officeart/2005/8/layout/process5"/>
    <dgm:cxn modelId="{07EE6F05-13E3-461C-986E-D1BFFB1D5F09}" type="presParOf" srcId="{58189AA3-4F26-4B14-9410-877C74E59CAB}" destId="{A5E8C454-C8F4-4903-AB84-FD0A0B803BFB}" srcOrd="11" destOrd="0" presId="urn:microsoft.com/office/officeart/2005/8/layout/process5"/>
    <dgm:cxn modelId="{1D3E351D-8914-4463-B434-A4A5160EEC65}" type="presParOf" srcId="{A5E8C454-C8F4-4903-AB84-FD0A0B803BFB}" destId="{782EC8F0-1DE6-4793-AF97-279DE3C9D541}" srcOrd="0" destOrd="0" presId="urn:microsoft.com/office/officeart/2005/8/layout/process5"/>
    <dgm:cxn modelId="{AFAD7502-C091-40AC-A66F-DD9A25FFF707}" type="presParOf" srcId="{58189AA3-4F26-4B14-9410-877C74E59CAB}" destId="{A6887DFD-E200-49F0-8E61-8B7CEAD1FD2B}" srcOrd="12" destOrd="0" presId="urn:microsoft.com/office/officeart/2005/8/layout/process5"/>
    <dgm:cxn modelId="{50F8C6A2-BCA0-4055-A361-ED22DC2B3CBF}" type="presParOf" srcId="{58189AA3-4F26-4B14-9410-877C74E59CAB}" destId="{2CB79B13-2ABD-4847-AB61-517098CC9D64}" srcOrd="13" destOrd="0" presId="urn:microsoft.com/office/officeart/2005/8/layout/process5"/>
    <dgm:cxn modelId="{26473675-24F6-40DB-AE2A-1CA87501FDD5}" type="presParOf" srcId="{2CB79B13-2ABD-4847-AB61-517098CC9D64}" destId="{44533438-B5D7-4721-8505-48C90C987A70}" srcOrd="0" destOrd="0" presId="urn:microsoft.com/office/officeart/2005/8/layout/process5"/>
    <dgm:cxn modelId="{C0591593-AC82-4FF5-B6C6-01F59A294350}" type="presParOf" srcId="{58189AA3-4F26-4B14-9410-877C74E59CAB}" destId="{FD09FFF8-B1C2-470A-8198-2C8ABD505B1A}" srcOrd="1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D071322-A77F-4536-ACBA-A05DA1883E91}" type="doc">
      <dgm:prSet loTypeId="urn:microsoft.com/office/officeart/2005/8/layout/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142E1A1-BCC2-44CC-B258-EF7CC82065CA}">
      <dgm:prSet/>
      <dgm:spPr/>
      <dgm:t>
        <a:bodyPr/>
        <a:lstStyle/>
        <a:p>
          <a:r>
            <a:rPr lang="en-US"/>
            <a:t>Input Image (160x160)</a:t>
          </a:r>
        </a:p>
      </dgm:t>
    </dgm:pt>
    <dgm:pt modelId="{6A1970F2-F31C-45BC-A75D-2F51112CCA03}" type="parTrans" cxnId="{73D58D43-7BEB-4C2C-909A-D072068BD9E1}">
      <dgm:prSet/>
      <dgm:spPr/>
      <dgm:t>
        <a:bodyPr/>
        <a:lstStyle/>
        <a:p>
          <a:endParaRPr lang="en-US"/>
        </a:p>
      </dgm:t>
    </dgm:pt>
    <dgm:pt modelId="{165AA04F-0C00-400A-82E7-46D41F813EF0}" type="sibTrans" cxnId="{73D58D43-7BEB-4C2C-909A-D072068BD9E1}">
      <dgm:prSet/>
      <dgm:spPr/>
      <dgm:t>
        <a:bodyPr/>
        <a:lstStyle/>
        <a:p>
          <a:endParaRPr lang="en-US"/>
        </a:p>
      </dgm:t>
    </dgm:pt>
    <dgm:pt modelId="{505F2569-E0CE-457E-9A40-CA8B9C532CDA}">
      <dgm:prSet/>
      <dgm:spPr/>
      <dgm:t>
        <a:bodyPr/>
        <a:lstStyle/>
        <a:p>
          <a:r>
            <a:rPr lang="en-US" dirty="0"/>
            <a:t>Conv Layers (FaceNet)</a:t>
          </a:r>
        </a:p>
      </dgm:t>
    </dgm:pt>
    <dgm:pt modelId="{DD949D37-10EC-4656-9DD2-1E8D955E1979}" type="parTrans" cxnId="{B0EEFA23-11C4-45BC-A61E-42BB872943A0}">
      <dgm:prSet/>
      <dgm:spPr/>
      <dgm:t>
        <a:bodyPr/>
        <a:lstStyle/>
        <a:p>
          <a:endParaRPr lang="en-US"/>
        </a:p>
      </dgm:t>
    </dgm:pt>
    <dgm:pt modelId="{BCB9632B-A993-475E-BC2F-8A9891B6BAA6}" type="sibTrans" cxnId="{B0EEFA23-11C4-45BC-A61E-42BB872943A0}">
      <dgm:prSet/>
      <dgm:spPr/>
      <dgm:t>
        <a:bodyPr/>
        <a:lstStyle/>
        <a:p>
          <a:endParaRPr lang="en-US"/>
        </a:p>
      </dgm:t>
    </dgm:pt>
    <dgm:pt modelId="{0D1C710C-9873-4007-AE0B-014A1C4AE476}">
      <dgm:prSet/>
      <dgm:spPr/>
      <dgm:t>
        <a:bodyPr/>
        <a:lstStyle/>
        <a:p>
          <a:r>
            <a:rPr lang="en-US"/>
            <a:t>512-D Feature Embeddings"</a:t>
          </a:r>
        </a:p>
      </dgm:t>
    </dgm:pt>
    <dgm:pt modelId="{09C07C65-9929-4C49-B5FD-DE115F7690F9}" type="parTrans" cxnId="{08218ED0-8742-4FDD-B264-9E2D7117ECEC}">
      <dgm:prSet/>
      <dgm:spPr/>
      <dgm:t>
        <a:bodyPr/>
        <a:lstStyle/>
        <a:p>
          <a:endParaRPr lang="en-US"/>
        </a:p>
      </dgm:t>
    </dgm:pt>
    <dgm:pt modelId="{C5C6B159-9485-4F4F-B9DF-7B29FB22E2E5}" type="sibTrans" cxnId="{08218ED0-8742-4FDD-B264-9E2D7117ECEC}">
      <dgm:prSet/>
      <dgm:spPr/>
      <dgm:t>
        <a:bodyPr/>
        <a:lstStyle/>
        <a:p>
          <a:endParaRPr lang="en-US"/>
        </a:p>
      </dgm:t>
    </dgm:pt>
    <dgm:pt modelId="{FEAEBDBF-5BD7-4435-8646-C1000DF39B09}">
      <dgm:prSet/>
      <dgm:spPr/>
      <dgm:t>
        <a:bodyPr/>
        <a:lstStyle/>
        <a:p>
          <a:r>
            <a:rPr lang="en-US"/>
            <a:t>Classifier (FC Layers)</a:t>
          </a:r>
        </a:p>
      </dgm:t>
    </dgm:pt>
    <dgm:pt modelId="{2D21C0DB-253C-4096-ADF5-BF2723102FBC}" type="parTrans" cxnId="{5915D8B8-B85D-4EB5-B580-EB7BAC131C07}">
      <dgm:prSet/>
      <dgm:spPr/>
      <dgm:t>
        <a:bodyPr/>
        <a:lstStyle/>
        <a:p>
          <a:endParaRPr lang="en-US"/>
        </a:p>
      </dgm:t>
    </dgm:pt>
    <dgm:pt modelId="{40BDB785-2352-4F9A-905B-4EE15E93AC45}" type="sibTrans" cxnId="{5915D8B8-B85D-4EB5-B580-EB7BAC131C07}">
      <dgm:prSet/>
      <dgm:spPr/>
      <dgm:t>
        <a:bodyPr/>
        <a:lstStyle/>
        <a:p>
          <a:endParaRPr lang="en-US"/>
        </a:p>
      </dgm:t>
    </dgm:pt>
    <dgm:pt modelId="{FA79FCEE-0D57-4924-9B17-82CE23ADA776}">
      <dgm:prSet/>
      <dgm:spPr/>
      <dgm:t>
        <a:bodyPr/>
        <a:lstStyle/>
        <a:p>
          <a:r>
            <a:rPr lang="en-US"/>
            <a:t>Output: Identity Prediction</a:t>
          </a:r>
        </a:p>
      </dgm:t>
    </dgm:pt>
    <dgm:pt modelId="{79011CCB-684C-4030-B233-3B6EB683ECF1}" type="parTrans" cxnId="{D8750075-ACFE-4E38-87F2-B20C39EDC7AA}">
      <dgm:prSet/>
      <dgm:spPr/>
      <dgm:t>
        <a:bodyPr/>
        <a:lstStyle/>
        <a:p>
          <a:endParaRPr lang="en-US"/>
        </a:p>
      </dgm:t>
    </dgm:pt>
    <dgm:pt modelId="{7312D653-2A4C-4257-AE92-EA1084A3814F}" type="sibTrans" cxnId="{D8750075-ACFE-4E38-87F2-B20C39EDC7AA}">
      <dgm:prSet/>
      <dgm:spPr/>
      <dgm:t>
        <a:bodyPr/>
        <a:lstStyle/>
        <a:p>
          <a:endParaRPr lang="en-US"/>
        </a:p>
      </dgm:t>
    </dgm:pt>
    <dgm:pt modelId="{AD8E646B-A564-43AC-949F-177368FF4A32}" type="pres">
      <dgm:prSet presAssocID="{7D071322-A77F-4536-ACBA-A05DA1883E91}" presName="diagram" presStyleCnt="0">
        <dgm:presLayoutVars>
          <dgm:dir/>
          <dgm:resizeHandles val="exact"/>
        </dgm:presLayoutVars>
      </dgm:prSet>
      <dgm:spPr/>
    </dgm:pt>
    <dgm:pt modelId="{F3AF8807-1BB9-4491-932F-08C790850192}" type="pres">
      <dgm:prSet presAssocID="{0142E1A1-BCC2-44CC-B258-EF7CC82065CA}" presName="node" presStyleLbl="node1" presStyleIdx="0" presStyleCnt="4">
        <dgm:presLayoutVars>
          <dgm:bulletEnabled val="1"/>
        </dgm:presLayoutVars>
      </dgm:prSet>
      <dgm:spPr/>
    </dgm:pt>
    <dgm:pt modelId="{4DB517DA-B503-4651-A157-A754E7EC01A5}" type="pres">
      <dgm:prSet presAssocID="{165AA04F-0C00-400A-82E7-46D41F813EF0}" presName="sibTrans" presStyleLbl="sibTrans2D1" presStyleIdx="0" presStyleCnt="3"/>
      <dgm:spPr/>
    </dgm:pt>
    <dgm:pt modelId="{99A58D04-2310-4688-93FA-57854D3B0E2D}" type="pres">
      <dgm:prSet presAssocID="{165AA04F-0C00-400A-82E7-46D41F813EF0}" presName="connectorText" presStyleLbl="sibTrans2D1" presStyleIdx="0" presStyleCnt="3"/>
      <dgm:spPr/>
    </dgm:pt>
    <dgm:pt modelId="{11AED489-12CC-4884-AED0-D27B7FFA888C}" type="pres">
      <dgm:prSet presAssocID="{505F2569-E0CE-457E-9A40-CA8B9C532CDA}" presName="node" presStyleLbl="node1" presStyleIdx="1" presStyleCnt="4">
        <dgm:presLayoutVars>
          <dgm:bulletEnabled val="1"/>
        </dgm:presLayoutVars>
      </dgm:prSet>
      <dgm:spPr/>
    </dgm:pt>
    <dgm:pt modelId="{633EA0F4-3E86-4BD7-BECA-BB4E6F724E45}" type="pres">
      <dgm:prSet presAssocID="{BCB9632B-A993-475E-BC2F-8A9891B6BAA6}" presName="sibTrans" presStyleLbl="sibTrans2D1" presStyleIdx="1" presStyleCnt="3"/>
      <dgm:spPr/>
    </dgm:pt>
    <dgm:pt modelId="{257353B7-65FE-4D0D-B13C-BD6B294AEA60}" type="pres">
      <dgm:prSet presAssocID="{BCB9632B-A993-475E-BC2F-8A9891B6BAA6}" presName="connectorText" presStyleLbl="sibTrans2D1" presStyleIdx="1" presStyleCnt="3"/>
      <dgm:spPr/>
    </dgm:pt>
    <dgm:pt modelId="{6948D97D-E5D4-4F5F-9929-2164C069B148}" type="pres">
      <dgm:prSet presAssocID="{0D1C710C-9873-4007-AE0B-014A1C4AE476}" presName="node" presStyleLbl="node1" presStyleIdx="2" presStyleCnt="4">
        <dgm:presLayoutVars>
          <dgm:bulletEnabled val="1"/>
        </dgm:presLayoutVars>
      </dgm:prSet>
      <dgm:spPr/>
    </dgm:pt>
    <dgm:pt modelId="{76D907DF-0512-488D-8929-897DCEEDA157}" type="pres">
      <dgm:prSet presAssocID="{C5C6B159-9485-4F4F-B9DF-7B29FB22E2E5}" presName="sibTrans" presStyleLbl="sibTrans2D1" presStyleIdx="2" presStyleCnt="3"/>
      <dgm:spPr/>
    </dgm:pt>
    <dgm:pt modelId="{7F254F93-0155-40CC-B8A7-E3E5FA3AA085}" type="pres">
      <dgm:prSet presAssocID="{C5C6B159-9485-4F4F-B9DF-7B29FB22E2E5}" presName="connectorText" presStyleLbl="sibTrans2D1" presStyleIdx="2" presStyleCnt="3"/>
      <dgm:spPr/>
    </dgm:pt>
    <dgm:pt modelId="{6E4B78B9-EFCB-43DA-AAF0-22765AE37168}" type="pres">
      <dgm:prSet presAssocID="{FEAEBDBF-5BD7-4435-8646-C1000DF39B09}" presName="node" presStyleLbl="node1" presStyleIdx="3" presStyleCnt="4">
        <dgm:presLayoutVars>
          <dgm:bulletEnabled val="1"/>
        </dgm:presLayoutVars>
      </dgm:prSet>
      <dgm:spPr/>
    </dgm:pt>
  </dgm:ptLst>
  <dgm:cxnLst>
    <dgm:cxn modelId="{B0EEFA23-11C4-45BC-A61E-42BB872943A0}" srcId="{7D071322-A77F-4536-ACBA-A05DA1883E91}" destId="{505F2569-E0CE-457E-9A40-CA8B9C532CDA}" srcOrd="1" destOrd="0" parTransId="{DD949D37-10EC-4656-9DD2-1E8D955E1979}" sibTransId="{BCB9632B-A993-475E-BC2F-8A9891B6BAA6}"/>
    <dgm:cxn modelId="{0784C434-B345-4B80-9262-96368A55D6FC}" type="presOf" srcId="{165AA04F-0C00-400A-82E7-46D41F813EF0}" destId="{4DB517DA-B503-4651-A157-A754E7EC01A5}" srcOrd="0" destOrd="0" presId="urn:microsoft.com/office/officeart/2005/8/layout/process5"/>
    <dgm:cxn modelId="{E4CD2839-4967-4A73-B1DD-7A96941C405A}" type="presOf" srcId="{BCB9632B-A993-475E-BC2F-8A9891B6BAA6}" destId="{257353B7-65FE-4D0D-B13C-BD6B294AEA60}" srcOrd="1" destOrd="0" presId="urn:microsoft.com/office/officeart/2005/8/layout/process5"/>
    <dgm:cxn modelId="{73D58D43-7BEB-4C2C-909A-D072068BD9E1}" srcId="{7D071322-A77F-4536-ACBA-A05DA1883E91}" destId="{0142E1A1-BCC2-44CC-B258-EF7CC82065CA}" srcOrd="0" destOrd="0" parTransId="{6A1970F2-F31C-45BC-A75D-2F51112CCA03}" sibTransId="{165AA04F-0C00-400A-82E7-46D41F813EF0}"/>
    <dgm:cxn modelId="{69A5C06A-7B7C-490A-BB70-AD2C1179894A}" type="presOf" srcId="{7D071322-A77F-4536-ACBA-A05DA1883E91}" destId="{AD8E646B-A564-43AC-949F-177368FF4A32}" srcOrd="0" destOrd="0" presId="urn:microsoft.com/office/officeart/2005/8/layout/process5"/>
    <dgm:cxn modelId="{8465FC6B-3074-4144-A3F4-BC024E776515}" type="presOf" srcId="{FA79FCEE-0D57-4924-9B17-82CE23ADA776}" destId="{6E4B78B9-EFCB-43DA-AAF0-22765AE37168}" srcOrd="0" destOrd="1" presId="urn:microsoft.com/office/officeart/2005/8/layout/process5"/>
    <dgm:cxn modelId="{51563E6F-705C-4B0B-976A-E205FE4648D3}" type="presOf" srcId="{0D1C710C-9873-4007-AE0B-014A1C4AE476}" destId="{6948D97D-E5D4-4F5F-9929-2164C069B148}" srcOrd="0" destOrd="0" presId="urn:microsoft.com/office/officeart/2005/8/layout/process5"/>
    <dgm:cxn modelId="{599C8051-29BA-4821-9633-06FA0D439092}" type="presOf" srcId="{165AA04F-0C00-400A-82E7-46D41F813EF0}" destId="{99A58D04-2310-4688-93FA-57854D3B0E2D}" srcOrd="1" destOrd="0" presId="urn:microsoft.com/office/officeart/2005/8/layout/process5"/>
    <dgm:cxn modelId="{D8750075-ACFE-4E38-87F2-B20C39EDC7AA}" srcId="{FEAEBDBF-5BD7-4435-8646-C1000DF39B09}" destId="{FA79FCEE-0D57-4924-9B17-82CE23ADA776}" srcOrd="0" destOrd="0" parTransId="{79011CCB-684C-4030-B233-3B6EB683ECF1}" sibTransId="{7312D653-2A4C-4257-AE92-EA1084A3814F}"/>
    <dgm:cxn modelId="{14DB2B95-514F-4327-85AB-6C1FC315FFF9}" type="presOf" srcId="{C5C6B159-9485-4F4F-B9DF-7B29FB22E2E5}" destId="{76D907DF-0512-488D-8929-897DCEEDA157}" srcOrd="0" destOrd="0" presId="urn:microsoft.com/office/officeart/2005/8/layout/process5"/>
    <dgm:cxn modelId="{978E39A6-196D-46B5-A6A6-35E495085CFD}" type="presOf" srcId="{FEAEBDBF-5BD7-4435-8646-C1000DF39B09}" destId="{6E4B78B9-EFCB-43DA-AAF0-22765AE37168}" srcOrd="0" destOrd="0" presId="urn:microsoft.com/office/officeart/2005/8/layout/process5"/>
    <dgm:cxn modelId="{5915D8B8-B85D-4EB5-B580-EB7BAC131C07}" srcId="{7D071322-A77F-4536-ACBA-A05DA1883E91}" destId="{FEAEBDBF-5BD7-4435-8646-C1000DF39B09}" srcOrd="3" destOrd="0" parTransId="{2D21C0DB-253C-4096-ADF5-BF2723102FBC}" sibTransId="{40BDB785-2352-4F9A-905B-4EE15E93AC45}"/>
    <dgm:cxn modelId="{08218ED0-8742-4FDD-B264-9E2D7117ECEC}" srcId="{7D071322-A77F-4536-ACBA-A05DA1883E91}" destId="{0D1C710C-9873-4007-AE0B-014A1C4AE476}" srcOrd="2" destOrd="0" parTransId="{09C07C65-9929-4C49-B5FD-DE115F7690F9}" sibTransId="{C5C6B159-9485-4F4F-B9DF-7B29FB22E2E5}"/>
    <dgm:cxn modelId="{7FDA12D6-17D6-4219-98AA-1DAC86EB4E19}" type="presOf" srcId="{C5C6B159-9485-4F4F-B9DF-7B29FB22E2E5}" destId="{7F254F93-0155-40CC-B8A7-E3E5FA3AA085}" srcOrd="1" destOrd="0" presId="urn:microsoft.com/office/officeart/2005/8/layout/process5"/>
    <dgm:cxn modelId="{1B151ED9-C616-4892-B161-50905CF09EE8}" type="presOf" srcId="{505F2569-E0CE-457E-9A40-CA8B9C532CDA}" destId="{11AED489-12CC-4884-AED0-D27B7FFA888C}" srcOrd="0" destOrd="0" presId="urn:microsoft.com/office/officeart/2005/8/layout/process5"/>
    <dgm:cxn modelId="{865984EB-66E0-4295-AB1E-2580F911BA60}" type="presOf" srcId="{BCB9632B-A993-475E-BC2F-8A9891B6BAA6}" destId="{633EA0F4-3E86-4BD7-BECA-BB4E6F724E45}" srcOrd="0" destOrd="0" presId="urn:microsoft.com/office/officeart/2005/8/layout/process5"/>
    <dgm:cxn modelId="{54F8EDFB-BACC-4F10-91C2-FA1390079C23}" type="presOf" srcId="{0142E1A1-BCC2-44CC-B258-EF7CC82065CA}" destId="{F3AF8807-1BB9-4491-932F-08C790850192}" srcOrd="0" destOrd="0" presId="urn:microsoft.com/office/officeart/2005/8/layout/process5"/>
    <dgm:cxn modelId="{9A7AC440-90DF-472C-8284-C5BFC4AEF193}" type="presParOf" srcId="{AD8E646B-A564-43AC-949F-177368FF4A32}" destId="{F3AF8807-1BB9-4491-932F-08C790850192}" srcOrd="0" destOrd="0" presId="urn:microsoft.com/office/officeart/2005/8/layout/process5"/>
    <dgm:cxn modelId="{91AE4032-75ED-443E-8314-ED1F9219BB98}" type="presParOf" srcId="{AD8E646B-A564-43AC-949F-177368FF4A32}" destId="{4DB517DA-B503-4651-A157-A754E7EC01A5}" srcOrd="1" destOrd="0" presId="urn:microsoft.com/office/officeart/2005/8/layout/process5"/>
    <dgm:cxn modelId="{4D524571-09B4-4A7F-B098-E5AFB51323C5}" type="presParOf" srcId="{4DB517DA-B503-4651-A157-A754E7EC01A5}" destId="{99A58D04-2310-4688-93FA-57854D3B0E2D}" srcOrd="0" destOrd="0" presId="urn:microsoft.com/office/officeart/2005/8/layout/process5"/>
    <dgm:cxn modelId="{9DEE8924-8DEF-415F-A347-69F499DFD26F}" type="presParOf" srcId="{AD8E646B-A564-43AC-949F-177368FF4A32}" destId="{11AED489-12CC-4884-AED0-D27B7FFA888C}" srcOrd="2" destOrd="0" presId="urn:microsoft.com/office/officeart/2005/8/layout/process5"/>
    <dgm:cxn modelId="{499BBF1D-8DF4-414F-8380-A3269BB63A86}" type="presParOf" srcId="{AD8E646B-A564-43AC-949F-177368FF4A32}" destId="{633EA0F4-3E86-4BD7-BECA-BB4E6F724E45}" srcOrd="3" destOrd="0" presId="urn:microsoft.com/office/officeart/2005/8/layout/process5"/>
    <dgm:cxn modelId="{40117002-28D9-4D32-BAB8-46E9B7626873}" type="presParOf" srcId="{633EA0F4-3E86-4BD7-BECA-BB4E6F724E45}" destId="{257353B7-65FE-4D0D-B13C-BD6B294AEA60}" srcOrd="0" destOrd="0" presId="urn:microsoft.com/office/officeart/2005/8/layout/process5"/>
    <dgm:cxn modelId="{CAA19539-75F6-4C5C-BD4D-B7789D0E34C5}" type="presParOf" srcId="{AD8E646B-A564-43AC-949F-177368FF4A32}" destId="{6948D97D-E5D4-4F5F-9929-2164C069B148}" srcOrd="4" destOrd="0" presId="urn:microsoft.com/office/officeart/2005/8/layout/process5"/>
    <dgm:cxn modelId="{4F699FC3-B044-4FE4-A9FD-7EE627D8AD85}" type="presParOf" srcId="{AD8E646B-A564-43AC-949F-177368FF4A32}" destId="{76D907DF-0512-488D-8929-897DCEEDA157}" srcOrd="5" destOrd="0" presId="urn:microsoft.com/office/officeart/2005/8/layout/process5"/>
    <dgm:cxn modelId="{587D857D-2471-4B22-8B97-7E8A8B6E7306}" type="presParOf" srcId="{76D907DF-0512-488D-8929-897DCEEDA157}" destId="{7F254F93-0155-40CC-B8A7-E3E5FA3AA085}" srcOrd="0" destOrd="0" presId="urn:microsoft.com/office/officeart/2005/8/layout/process5"/>
    <dgm:cxn modelId="{0468248E-E3A8-49B7-A420-1F2C5CEF62CC}" type="presParOf" srcId="{AD8E646B-A564-43AC-949F-177368FF4A32}" destId="{6E4B78B9-EFCB-43DA-AAF0-22765AE37168}" srcOrd="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64DC2FA-1834-468D-8F82-B227140768D0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4F5DC2C-A88A-4DBF-8B88-ED6FAB0395BC}">
      <dgm:prSet/>
      <dgm:spPr/>
      <dgm:t>
        <a:bodyPr/>
        <a:lstStyle/>
        <a:p>
          <a:r>
            <a:rPr lang="en-US" dirty="0"/>
            <a:t>Web App (Flask)</a:t>
          </a:r>
        </a:p>
      </dgm:t>
    </dgm:pt>
    <dgm:pt modelId="{A77263C7-4974-4C65-913F-D082120A00CA}" type="parTrans" cxnId="{C14C0B59-B4EE-4E99-B085-020D65B97A96}">
      <dgm:prSet/>
      <dgm:spPr/>
      <dgm:t>
        <a:bodyPr/>
        <a:lstStyle/>
        <a:p>
          <a:endParaRPr lang="en-US"/>
        </a:p>
      </dgm:t>
    </dgm:pt>
    <dgm:pt modelId="{32FF4A70-6822-43B3-B36E-EEB4F46564C5}" type="sibTrans" cxnId="{C14C0B59-B4EE-4E99-B085-020D65B97A96}">
      <dgm:prSet/>
      <dgm:spPr/>
      <dgm:t>
        <a:bodyPr/>
        <a:lstStyle/>
        <a:p>
          <a:endParaRPr lang="en-US"/>
        </a:p>
      </dgm:t>
    </dgm:pt>
    <dgm:pt modelId="{A1261685-68FD-4E1F-A001-2CDB10997B37}">
      <dgm:prSet/>
      <dgm:spPr/>
      <dgm:t>
        <a:bodyPr/>
        <a:lstStyle/>
        <a:p>
          <a:r>
            <a:rPr lang="en-US" dirty="0"/>
            <a:t>Face Detection (MTCNN)</a:t>
          </a:r>
        </a:p>
      </dgm:t>
    </dgm:pt>
    <dgm:pt modelId="{FF8B99DF-C889-4117-B4F1-652F223C1448}" type="parTrans" cxnId="{AB15CD57-6EA6-4783-8375-379036C0A7F9}">
      <dgm:prSet/>
      <dgm:spPr/>
      <dgm:t>
        <a:bodyPr/>
        <a:lstStyle/>
        <a:p>
          <a:endParaRPr lang="en-US"/>
        </a:p>
      </dgm:t>
    </dgm:pt>
    <dgm:pt modelId="{A34291B0-7A23-4835-8334-FF9997D3AAC7}" type="sibTrans" cxnId="{AB15CD57-6EA6-4783-8375-379036C0A7F9}">
      <dgm:prSet/>
      <dgm:spPr/>
      <dgm:t>
        <a:bodyPr/>
        <a:lstStyle/>
        <a:p>
          <a:endParaRPr lang="en-US"/>
        </a:p>
      </dgm:t>
    </dgm:pt>
    <dgm:pt modelId="{71CCBEB4-D403-48CE-9BC3-E9618506A10D}">
      <dgm:prSet/>
      <dgm:spPr/>
      <dgm:t>
        <a:bodyPr/>
        <a:lstStyle/>
        <a:p>
          <a:r>
            <a:rPr lang="en-US" dirty="0"/>
            <a:t>Preprocessing Pipeline</a:t>
          </a:r>
        </a:p>
      </dgm:t>
    </dgm:pt>
    <dgm:pt modelId="{387E0213-2237-42C5-9ADA-88077ABBBBDE}" type="parTrans" cxnId="{AE79AB5A-A4CB-4330-8D2B-517D03FE6A9B}">
      <dgm:prSet/>
      <dgm:spPr/>
      <dgm:t>
        <a:bodyPr/>
        <a:lstStyle/>
        <a:p>
          <a:endParaRPr lang="en-US"/>
        </a:p>
      </dgm:t>
    </dgm:pt>
    <dgm:pt modelId="{25945B2D-350F-4740-8064-E3D97A1BD66E}" type="sibTrans" cxnId="{AE79AB5A-A4CB-4330-8D2B-517D03FE6A9B}">
      <dgm:prSet/>
      <dgm:spPr/>
      <dgm:t>
        <a:bodyPr/>
        <a:lstStyle/>
        <a:p>
          <a:endParaRPr lang="en-US"/>
        </a:p>
      </dgm:t>
    </dgm:pt>
    <dgm:pt modelId="{030EF666-1384-4B68-A6A3-9D7CD5DCC720}">
      <dgm:prSet/>
      <dgm:spPr/>
      <dgm:t>
        <a:bodyPr/>
        <a:lstStyle/>
        <a:p>
          <a:r>
            <a:rPr lang="en-US" dirty="0"/>
            <a:t>Face Embedding (FaceNet)</a:t>
          </a:r>
        </a:p>
      </dgm:t>
    </dgm:pt>
    <dgm:pt modelId="{9EF639CE-D6F5-438F-8AD2-47B7CA7CD883}" type="parTrans" cxnId="{EB313EED-5F6E-4825-8DF8-1B3A997170AB}">
      <dgm:prSet/>
      <dgm:spPr/>
      <dgm:t>
        <a:bodyPr/>
        <a:lstStyle/>
        <a:p>
          <a:endParaRPr lang="en-US"/>
        </a:p>
      </dgm:t>
    </dgm:pt>
    <dgm:pt modelId="{005330A6-F3F8-4505-80AB-3E5F90708B78}" type="sibTrans" cxnId="{EB313EED-5F6E-4825-8DF8-1B3A997170AB}">
      <dgm:prSet/>
      <dgm:spPr/>
      <dgm:t>
        <a:bodyPr/>
        <a:lstStyle/>
        <a:p>
          <a:endParaRPr lang="en-US"/>
        </a:p>
      </dgm:t>
    </dgm:pt>
    <dgm:pt modelId="{895B98DE-A37B-43B1-8F9C-BAB26239331D}">
      <dgm:prSet/>
      <dgm:spPr/>
      <dgm:t>
        <a:bodyPr/>
        <a:lstStyle/>
        <a:p>
          <a:r>
            <a:rPr lang="en-US" dirty="0"/>
            <a:t>Classifier Incremental Learning </a:t>
          </a:r>
        </a:p>
      </dgm:t>
    </dgm:pt>
    <dgm:pt modelId="{F25B1ACE-9970-4199-A055-99F92DA77ACB}" type="parTrans" cxnId="{0FBE60A4-E56F-480B-A25A-AE8B50568CDB}">
      <dgm:prSet/>
      <dgm:spPr/>
      <dgm:t>
        <a:bodyPr/>
        <a:lstStyle/>
        <a:p>
          <a:endParaRPr lang="en-US"/>
        </a:p>
      </dgm:t>
    </dgm:pt>
    <dgm:pt modelId="{F09E583B-E44A-482C-8506-2F0BC202F3AB}" type="sibTrans" cxnId="{0FBE60A4-E56F-480B-A25A-AE8B50568CDB}">
      <dgm:prSet/>
      <dgm:spPr/>
      <dgm:t>
        <a:bodyPr/>
        <a:lstStyle/>
        <a:p>
          <a:endParaRPr lang="en-US"/>
        </a:p>
      </dgm:t>
    </dgm:pt>
    <dgm:pt modelId="{01A9D096-B9D5-450C-9214-BB380AD68AA1}">
      <dgm:prSet/>
      <dgm:spPr/>
      <dgm:t>
        <a:bodyPr/>
        <a:lstStyle/>
        <a:p>
          <a:r>
            <a:rPr lang="en-US" dirty="0"/>
            <a:t>Decision: Recognized/Not Recognized</a:t>
          </a:r>
        </a:p>
      </dgm:t>
    </dgm:pt>
    <dgm:pt modelId="{30750556-6A40-4041-838F-175BC5D52844}" type="parTrans" cxnId="{12A8DBFA-8AC7-496E-97B5-3E80B9FEA774}">
      <dgm:prSet/>
      <dgm:spPr/>
      <dgm:t>
        <a:bodyPr/>
        <a:lstStyle/>
        <a:p>
          <a:endParaRPr lang="en-US"/>
        </a:p>
      </dgm:t>
    </dgm:pt>
    <dgm:pt modelId="{665686D6-7A59-441D-ABC0-69BC03E73AFB}" type="sibTrans" cxnId="{12A8DBFA-8AC7-496E-97B5-3E80B9FEA774}">
      <dgm:prSet/>
      <dgm:spPr/>
      <dgm:t>
        <a:bodyPr/>
        <a:lstStyle/>
        <a:p>
          <a:endParaRPr lang="en-US"/>
        </a:p>
      </dgm:t>
    </dgm:pt>
    <dgm:pt modelId="{4BAF927C-0D4A-460D-8371-CB3145510D01}" type="pres">
      <dgm:prSet presAssocID="{064DC2FA-1834-468D-8F82-B227140768D0}" presName="Name0" presStyleCnt="0">
        <dgm:presLayoutVars>
          <dgm:dir/>
          <dgm:resizeHandles val="exact"/>
        </dgm:presLayoutVars>
      </dgm:prSet>
      <dgm:spPr/>
    </dgm:pt>
    <dgm:pt modelId="{2CC2D47F-1D69-4975-B3C2-EFC1B7C7DAE4}" type="pres">
      <dgm:prSet presAssocID="{D4F5DC2C-A88A-4DBF-8B88-ED6FAB0395BC}" presName="node" presStyleLbl="node1" presStyleIdx="0" presStyleCnt="6">
        <dgm:presLayoutVars>
          <dgm:bulletEnabled val="1"/>
        </dgm:presLayoutVars>
      </dgm:prSet>
      <dgm:spPr/>
    </dgm:pt>
    <dgm:pt modelId="{F8697729-2A85-41DE-B6B6-9DAFCC3BFBF9}" type="pres">
      <dgm:prSet presAssocID="{32FF4A70-6822-43B3-B36E-EEB4F46564C5}" presName="sibTrans" presStyleLbl="sibTrans1D1" presStyleIdx="0" presStyleCnt="5"/>
      <dgm:spPr/>
    </dgm:pt>
    <dgm:pt modelId="{F0FB8746-8907-47B6-8723-91E115432BF0}" type="pres">
      <dgm:prSet presAssocID="{32FF4A70-6822-43B3-B36E-EEB4F46564C5}" presName="connectorText" presStyleLbl="sibTrans1D1" presStyleIdx="0" presStyleCnt="5"/>
      <dgm:spPr/>
    </dgm:pt>
    <dgm:pt modelId="{00629162-F2FF-42EB-8399-0F712215F1CC}" type="pres">
      <dgm:prSet presAssocID="{A1261685-68FD-4E1F-A001-2CDB10997B37}" presName="node" presStyleLbl="node1" presStyleIdx="1" presStyleCnt="6">
        <dgm:presLayoutVars>
          <dgm:bulletEnabled val="1"/>
        </dgm:presLayoutVars>
      </dgm:prSet>
      <dgm:spPr/>
    </dgm:pt>
    <dgm:pt modelId="{C689462C-C8FC-42C2-9AA0-A2D551ABCD6F}" type="pres">
      <dgm:prSet presAssocID="{A34291B0-7A23-4835-8334-FF9997D3AAC7}" presName="sibTrans" presStyleLbl="sibTrans1D1" presStyleIdx="1" presStyleCnt="5"/>
      <dgm:spPr/>
    </dgm:pt>
    <dgm:pt modelId="{2F489208-A0B0-4C75-80FC-B0848DF0FDE0}" type="pres">
      <dgm:prSet presAssocID="{A34291B0-7A23-4835-8334-FF9997D3AAC7}" presName="connectorText" presStyleLbl="sibTrans1D1" presStyleIdx="1" presStyleCnt="5"/>
      <dgm:spPr/>
    </dgm:pt>
    <dgm:pt modelId="{865FEE84-0A48-48ED-9F92-6344DE0A04E9}" type="pres">
      <dgm:prSet presAssocID="{71CCBEB4-D403-48CE-9BC3-E9618506A10D}" presName="node" presStyleLbl="node1" presStyleIdx="2" presStyleCnt="6">
        <dgm:presLayoutVars>
          <dgm:bulletEnabled val="1"/>
        </dgm:presLayoutVars>
      </dgm:prSet>
      <dgm:spPr/>
    </dgm:pt>
    <dgm:pt modelId="{145C27C9-A476-4B99-B7F7-EC60F66672B6}" type="pres">
      <dgm:prSet presAssocID="{25945B2D-350F-4740-8064-E3D97A1BD66E}" presName="sibTrans" presStyleLbl="sibTrans1D1" presStyleIdx="2" presStyleCnt="5"/>
      <dgm:spPr/>
    </dgm:pt>
    <dgm:pt modelId="{BBD86103-BD3B-4B8E-AA2E-0D8134D821B7}" type="pres">
      <dgm:prSet presAssocID="{25945B2D-350F-4740-8064-E3D97A1BD66E}" presName="connectorText" presStyleLbl="sibTrans1D1" presStyleIdx="2" presStyleCnt="5"/>
      <dgm:spPr/>
    </dgm:pt>
    <dgm:pt modelId="{67254627-1E52-4293-87F6-86D6066FAC81}" type="pres">
      <dgm:prSet presAssocID="{030EF666-1384-4B68-A6A3-9D7CD5DCC720}" presName="node" presStyleLbl="node1" presStyleIdx="3" presStyleCnt="6">
        <dgm:presLayoutVars>
          <dgm:bulletEnabled val="1"/>
        </dgm:presLayoutVars>
      </dgm:prSet>
      <dgm:spPr/>
    </dgm:pt>
    <dgm:pt modelId="{FF81AEB3-ADD8-462D-97F0-C794DFBE4620}" type="pres">
      <dgm:prSet presAssocID="{005330A6-F3F8-4505-80AB-3E5F90708B78}" presName="sibTrans" presStyleLbl="sibTrans1D1" presStyleIdx="3" presStyleCnt="5"/>
      <dgm:spPr/>
    </dgm:pt>
    <dgm:pt modelId="{C35D0D01-C169-4373-9183-AF20D18474F5}" type="pres">
      <dgm:prSet presAssocID="{005330A6-F3F8-4505-80AB-3E5F90708B78}" presName="connectorText" presStyleLbl="sibTrans1D1" presStyleIdx="3" presStyleCnt="5"/>
      <dgm:spPr/>
    </dgm:pt>
    <dgm:pt modelId="{765B3257-87AC-45AC-B9D2-7E4DC0780EF0}" type="pres">
      <dgm:prSet presAssocID="{895B98DE-A37B-43B1-8F9C-BAB26239331D}" presName="node" presStyleLbl="node1" presStyleIdx="4" presStyleCnt="6">
        <dgm:presLayoutVars>
          <dgm:bulletEnabled val="1"/>
        </dgm:presLayoutVars>
      </dgm:prSet>
      <dgm:spPr/>
    </dgm:pt>
    <dgm:pt modelId="{0433436B-A610-4671-B231-5EB2F9293C3D}" type="pres">
      <dgm:prSet presAssocID="{F09E583B-E44A-482C-8506-2F0BC202F3AB}" presName="sibTrans" presStyleLbl="sibTrans1D1" presStyleIdx="4" presStyleCnt="5"/>
      <dgm:spPr/>
    </dgm:pt>
    <dgm:pt modelId="{A8FB2E37-78A7-4E3E-AF61-46601709CF9C}" type="pres">
      <dgm:prSet presAssocID="{F09E583B-E44A-482C-8506-2F0BC202F3AB}" presName="connectorText" presStyleLbl="sibTrans1D1" presStyleIdx="4" presStyleCnt="5"/>
      <dgm:spPr/>
    </dgm:pt>
    <dgm:pt modelId="{F55C3FDA-2288-4535-9DE6-E4CF5A0888FF}" type="pres">
      <dgm:prSet presAssocID="{01A9D096-B9D5-450C-9214-BB380AD68AA1}" presName="node" presStyleLbl="node1" presStyleIdx="5" presStyleCnt="6">
        <dgm:presLayoutVars>
          <dgm:bulletEnabled val="1"/>
        </dgm:presLayoutVars>
      </dgm:prSet>
      <dgm:spPr/>
    </dgm:pt>
  </dgm:ptLst>
  <dgm:cxnLst>
    <dgm:cxn modelId="{9B960439-16E2-4D74-8072-881C8CF09801}" type="presOf" srcId="{F09E583B-E44A-482C-8506-2F0BC202F3AB}" destId="{0433436B-A610-4671-B231-5EB2F9293C3D}" srcOrd="0" destOrd="0" presId="urn:microsoft.com/office/officeart/2016/7/layout/RepeatingBendingProcessNew"/>
    <dgm:cxn modelId="{7F9C6C64-7DDA-447A-84C6-207136F52A34}" type="presOf" srcId="{895B98DE-A37B-43B1-8F9C-BAB26239331D}" destId="{765B3257-87AC-45AC-B9D2-7E4DC0780EF0}" srcOrd="0" destOrd="0" presId="urn:microsoft.com/office/officeart/2016/7/layout/RepeatingBendingProcessNew"/>
    <dgm:cxn modelId="{0DC8C866-B8C4-4914-ADFD-09C2D90AC7E7}" type="presOf" srcId="{030EF666-1384-4B68-A6A3-9D7CD5DCC720}" destId="{67254627-1E52-4293-87F6-86D6066FAC81}" srcOrd="0" destOrd="0" presId="urn:microsoft.com/office/officeart/2016/7/layout/RepeatingBendingProcessNew"/>
    <dgm:cxn modelId="{AB15CD57-6EA6-4783-8375-379036C0A7F9}" srcId="{064DC2FA-1834-468D-8F82-B227140768D0}" destId="{A1261685-68FD-4E1F-A001-2CDB10997B37}" srcOrd="1" destOrd="0" parTransId="{FF8B99DF-C889-4117-B4F1-652F223C1448}" sibTransId="{A34291B0-7A23-4835-8334-FF9997D3AAC7}"/>
    <dgm:cxn modelId="{C14C0B59-B4EE-4E99-B085-020D65B97A96}" srcId="{064DC2FA-1834-468D-8F82-B227140768D0}" destId="{D4F5DC2C-A88A-4DBF-8B88-ED6FAB0395BC}" srcOrd="0" destOrd="0" parTransId="{A77263C7-4974-4C65-913F-D082120A00CA}" sibTransId="{32FF4A70-6822-43B3-B36E-EEB4F46564C5}"/>
    <dgm:cxn modelId="{AE79AB5A-A4CB-4330-8D2B-517D03FE6A9B}" srcId="{064DC2FA-1834-468D-8F82-B227140768D0}" destId="{71CCBEB4-D403-48CE-9BC3-E9618506A10D}" srcOrd="2" destOrd="0" parTransId="{387E0213-2237-42C5-9ADA-88077ABBBBDE}" sibTransId="{25945B2D-350F-4740-8064-E3D97A1BD66E}"/>
    <dgm:cxn modelId="{58A35C7E-7ACF-4F56-A12E-E26624C6515B}" type="presOf" srcId="{25945B2D-350F-4740-8064-E3D97A1BD66E}" destId="{145C27C9-A476-4B99-B7F7-EC60F66672B6}" srcOrd="0" destOrd="0" presId="urn:microsoft.com/office/officeart/2016/7/layout/RepeatingBendingProcessNew"/>
    <dgm:cxn modelId="{6335F27F-3663-4105-9762-F777DA4E74D8}" type="presOf" srcId="{A1261685-68FD-4E1F-A001-2CDB10997B37}" destId="{00629162-F2FF-42EB-8399-0F712215F1CC}" srcOrd="0" destOrd="0" presId="urn:microsoft.com/office/officeart/2016/7/layout/RepeatingBendingProcessNew"/>
    <dgm:cxn modelId="{520BD080-6EDB-4B60-9022-A5E40B8EEF0C}" type="presOf" srcId="{32FF4A70-6822-43B3-B36E-EEB4F46564C5}" destId="{F0FB8746-8907-47B6-8723-91E115432BF0}" srcOrd="1" destOrd="0" presId="urn:microsoft.com/office/officeart/2016/7/layout/RepeatingBendingProcessNew"/>
    <dgm:cxn modelId="{A51A818C-A3F4-4313-B5D6-B897A18DBDFB}" type="presOf" srcId="{064DC2FA-1834-468D-8F82-B227140768D0}" destId="{4BAF927C-0D4A-460D-8371-CB3145510D01}" srcOrd="0" destOrd="0" presId="urn:microsoft.com/office/officeart/2016/7/layout/RepeatingBendingProcessNew"/>
    <dgm:cxn modelId="{820E308E-8D51-45E8-975A-9731FF38FD8E}" type="presOf" srcId="{32FF4A70-6822-43B3-B36E-EEB4F46564C5}" destId="{F8697729-2A85-41DE-B6B6-9DAFCC3BFBF9}" srcOrd="0" destOrd="0" presId="urn:microsoft.com/office/officeart/2016/7/layout/RepeatingBendingProcessNew"/>
    <dgm:cxn modelId="{AD32DEA3-78FD-497D-BEA1-B71AD9C35433}" type="presOf" srcId="{005330A6-F3F8-4505-80AB-3E5F90708B78}" destId="{FF81AEB3-ADD8-462D-97F0-C794DFBE4620}" srcOrd="0" destOrd="0" presId="urn:microsoft.com/office/officeart/2016/7/layout/RepeatingBendingProcessNew"/>
    <dgm:cxn modelId="{0FBE60A4-E56F-480B-A25A-AE8B50568CDB}" srcId="{064DC2FA-1834-468D-8F82-B227140768D0}" destId="{895B98DE-A37B-43B1-8F9C-BAB26239331D}" srcOrd="4" destOrd="0" parTransId="{F25B1ACE-9970-4199-A055-99F92DA77ACB}" sibTransId="{F09E583B-E44A-482C-8506-2F0BC202F3AB}"/>
    <dgm:cxn modelId="{3334EBA5-1CE9-4FB6-BD02-B3F5FB0D9A6E}" type="presOf" srcId="{A34291B0-7A23-4835-8334-FF9997D3AAC7}" destId="{2F489208-A0B0-4C75-80FC-B0848DF0FDE0}" srcOrd="1" destOrd="0" presId="urn:microsoft.com/office/officeart/2016/7/layout/RepeatingBendingProcessNew"/>
    <dgm:cxn modelId="{98655BA9-3194-4100-9F9B-ECD952388BAE}" type="presOf" srcId="{F09E583B-E44A-482C-8506-2F0BC202F3AB}" destId="{A8FB2E37-78A7-4E3E-AF61-46601709CF9C}" srcOrd="1" destOrd="0" presId="urn:microsoft.com/office/officeart/2016/7/layout/RepeatingBendingProcessNew"/>
    <dgm:cxn modelId="{14206EBE-D04C-42FC-9B17-E686DADB437A}" type="presOf" srcId="{D4F5DC2C-A88A-4DBF-8B88-ED6FAB0395BC}" destId="{2CC2D47F-1D69-4975-B3C2-EFC1B7C7DAE4}" srcOrd="0" destOrd="0" presId="urn:microsoft.com/office/officeart/2016/7/layout/RepeatingBendingProcessNew"/>
    <dgm:cxn modelId="{48EF95C6-A12C-475C-A84B-B7065D3104AA}" type="presOf" srcId="{71CCBEB4-D403-48CE-9BC3-E9618506A10D}" destId="{865FEE84-0A48-48ED-9F92-6344DE0A04E9}" srcOrd="0" destOrd="0" presId="urn:microsoft.com/office/officeart/2016/7/layout/RepeatingBendingProcessNew"/>
    <dgm:cxn modelId="{9037BDCC-65EE-4785-BE3D-ED44CA7DBE94}" type="presOf" srcId="{005330A6-F3F8-4505-80AB-3E5F90708B78}" destId="{C35D0D01-C169-4373-9183-AF20D18474F5}" srcOrd="1" destOrd="0" presId="urn:microsoft.com/office/officeart/2016/7/layout/RepeatingBendingProcessNew"/>
    <dgm:cxn modelId="{72A1F5D4-C9F5-4572-852F-0DB8B373D650}" type="presOf" srcId="{25945B2D-350F-4740-8064-E3D97A1BD66E}" destId="{BBD86103-BD3B-4B8E-AA2E-0D8134D821B7}" srcOrd="1" destOrd="0" presId="urn:microsoft.com/office/officeart/2016/7/layout/RepeatingBendingProcessNew"/>
    <dgm:cxn modelId="{A26BB8E5-BC2D-4A77-A90D-F3CFAACA9A11}" type="presOf" srcId="{01A9D096-B9D5-450C-9214-BB380AD68AA1}" destId="{F55C3FDA-2288-4535-9DE6-E4CF5A0888FF}" srcOrd="0" destOrd="0" presId="urn:microsoft.com/office/officeart/2016/7/layout/RepeatingBendingProcessNew"/>
    <dgm:cxn modelId="{EB313EED-5F6E-4825-8DF8-1B3A997170AB}" srcId="{064DC2FA-1834-468D-8F82-B227140768D0}" destId="{030EF666-1384-4B68-A6A3-9D7CD5DCC720}" srcOrd="3" destOrd="0" parTransId="{9EF639CE-D6F5-438F-8AD2-47B7CA7CD883}" sibTransId="{005330A6-F3F8-4505-80AB-3E5F90708B78}"/>
    <dgm:cxn modelId="{12A8DBFA-8AC7-496E-97B5-3E80B9FEA774}" srcId="{064DC2FA-1834-468D-8F82-B227140768D0}" destId="{01A9D096-B9D5-450C-9214-BB380AD68AA1}" srcOrd="5" destOrd="0" parTransId="{30750556-6A40-4041-838F-175BC5D52844}" sibTransId="{665686D6-7A59-441D-ABC0-69BC03E73AFB}"/>
    <dgm:cxn modelId="{8E7D5EFD-77A6-4548-BD39-5A140AACCB7D}" type="presOf" srcId="{A34291B0-7A23-4835-8334-FF9997D3AAC7}" destId="{C689462C-C8FC-42C2-9AA0-A2D551ABCD6F}" srcOrd="0" destOrd="0" presId="urn:microsoft.com/office/officeart/2016/7/layout/RepeatingBendingProcessNew"/>
    <dgm:cxn modelId="{4084F672-9B6F-4F2C-A872-32F0E55EEB49}" type="presParOf" srcId="{4BAF927C-0D4A-460D-8371-CB3145510D01}" destId="{2CC2D47F-1D69-4975-B3C2-EFC1B7C7DAE4}" srcOrd="0" destOrd="0" presId="urn:microsoft.com/office/officeart/2016/7/layout/RepeatingBendingProcessNew"/>
    <dgm:cxn modelId="{253CC8F1-C4A5-4CBA-871A-F0190D26C66C}" type="presParOf" srcId="{4BAF927C-0D4A-460D-8371-CB3145510D01}" destId="{F8697729-2A85-41DE-B6B6-9DAFCC3BFBF9}" srcOrd="1" destOrd="0" presId="urn:microsoft.com/office/officeart/2016/7/layout/RepeatingBendingProcessNew"/>
    <dgm:cxn modelId="{D6C032A8-8B1B-421E-BB63-4BBD41DBF8DF}" type="presParOf" srcId="{F8697729-2A85-41DE-B6B6-9DAFCC3BFBF9}" destId="{F0FB8746-8907-47B6-8723-91E115432BF0}" srcOrd="0" destOrd="0" presId="urn:microsoft.com/office/officeart/2016/7/layout/RepeatingBendingProcessNew"/>
    <dgm:cxn modelId="{4169F71B-C2AF-4694-AEF7-D1B3958125BF}" type="presParOf" srcId="{4BAF927C-0D4A-460D-8371-CB3145510D01}" destId="{00629162-F2FF-42EB-8399-0F712215F1CC}" srcOrd="2" destOrd="0" presId="urn:microsoft.com/office/officeart/2016/7/layout/RepeatingBendingProcessNew"/>
    <dgm:cxn modelId="{9582F5BC-8E6D-41FF-87BC-95B4DADC1A82}" type="presParOf" srcId="{4BAF927C-0D4A-460D-8371-CB3145510D01}" destId="{C689462C-C8FC-42C2-9AA0-A2D551ABCD6F}" srcOrd="3" destOrd="0" presId="urn:microsoft.com/office/officeart/2016/7/layout/RepeatingBendingProcessNew"/>
    <dgm:cxn modelId="{F7E1A77D-36E0-4AA7-AC61-DEF05DE0A3F1}" type="presParOf" srcId="{C689462C-C8FC-42C2-9AA0-A2D551ABCD6F}" destId="{2F489208-A0B0-4C75-80FC-B0848DF0FDE0}" srcOrd="0" destOrd="0" presId="urn:microsoft.com/office/officeart/2016/7/layout/RepeatingBendingProcessNew"/>
    <dgm:cxn modelId="{05243919-EB09-4444-8748-CC16AD32EFA5}" type="presParOf" srcId="{4BAF927C-0D4A-460D-8371-CB3145510D01}" destId="{865FEE84-0A48-48ED-9F92-6344DE0A04E9}" srcOrd="4" destOrd="0" presId="urn:microsoft.com/office/officeart/2016/7/layout/RepeatingBendingProcessNew"/>
    <dgm:cxn modelId="{E5A47B04-EC4D-476E-8754-39C822B4CE5E}" type="presParOf" srcId="{4BAF927C-0D4A-460D-8371-CB3145510D01}" destId="{145C27C9-A476-4B99-B7F7-EC60F66672B6}" srcOrd="5" destOrd="0" presId="urn:microsoft.com/office/officeart/2016/7/layout/RepeatingBendingProcessNew"/>
    <dgm:cxn modelId="{E1949BC5-7A54-4215-90E1-BEF0732FD5AB}" type="presParOf" srcId="{145C27C9-A476-4B99-B7F7-EC60F66672B6}" destId="{BBD86103-BD3B-4B8E-AA2E-0D8134D821B7}" srcOrd="0" destOrd="0" presId="urn:microsoft.com/office/officeart/2016/7/layout/RepeatingBendingProcessNew"/>
    <dgm:cxn modelId="{AB269694-A644-4FAA-B312-177AFCE727AA}" type="presParOf" srcId="{4BAF927C-0D4A-460D-8371-CB3145510D01}" destId="{67254627-1E52-4293-87F6-86D6066FAC81}" srcOrd="6" destOrd="0" presId="urn:microsoft.com/office/officeart/2016/7/layout/RepeatingBendingProcessNew"/>
    <dgm:cxn modelId="{A01F55A4-77A0-45AE-8818-721D65942CA2}" type="presParOf" srcId="{4BAF927C-0D4A-460D-8371-CB3145510D01}" destId="{FF81AEB3-ADD8-462D-97F0-C794DFBE4620}" srcOrd="7" destOrd="0" presId="urn:microsoft.com/office/officeart/2016/7/layout/RepeatingBendingProcessNew"/>
    <dgm:cxn modelId="{6973BDF8-99D8-4D28-BA84-49A422B51260}" type="presParOf" srcId="{FF81AEB3-ADD8-462D-97F0-C794DFBE4620}" destId="{C35D0D01-C169-4373-9183-AF20D18474F5}" srcOrd="0" destOrd="0" presId="urn:microsoft.com/office/officeart/2016/7/layout/RepeatingBendingProcessNew"/>
    <dgm:cxn modelId="{94371142-DD5A-4655-A3E4-0B46AFDDD829}" type="presParOf" srcId="{4BAF927C-0D4A-460D-8371-CB3145510D01}" destId="{765B3257-87AC-45AC-B9D2-7E4DC0780EF0}" srcOrd="8" destOrd="0" presId="urn:microsoft.com/office/officeart/2016/7/layout/RepeatingBendingProcessNew"/>
    <dgm:cxn modelId="{49E67466-0563-4349-BB46-70B782C4C033}" type="presParOf" srcId="{4BAF927C-0D4A-460D-8371-CB3145510D01}" destId="{0433436B-A610-4671-B231-5EB2F9293C3D}" srcOrd="9" destOrd="0" presId="urn:microsoft.com/office/officeart/2016/7/layout/RepeatingBendingProcessNew"/>
    <dgm:cxn modelId="{36A982D4-3319-4F50-A293-4FABBD5035DF}" type="presParOf" srcId="{0433436B-A610-4671-B231-5EB2F9293C3D}" destId="{A8FB2E37-78A7-4E3E-AF61-46601709CF9C}" srcOrd="0" destOrd="0" presId="urn:microsoft.com/office/officeart/2016/7/layout/RepeatingBendingProcessNew"/>
    <dgm:cxn modelId="{C0376C68-361B-4A91-B967-3DF2A2A59F65}" type="presParOf" srcId="{4BAF927C-0D4A-460D-8371-CB3145510D01}" destId="{F55C3FDA-2288-4535-9DE6-E4CF5A0888FF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301B38-2BA5-4F77-BCB1-9D4585B51515}">
      <dsp:nvSpPr>
        <dsp:cNvPr id="0" name=""/>
        <dsp:cNvSpPr/>
      </dsp:nvSpPr>
      <dsp:spPr>
        <a:xfrm>
          <a:off x="4402" y="22114"/>
          <a:ext cx="1924982" cy="11549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Raw Input Image</a:t>
          </a:r>
        </a:p>
      </dsp:txBody>
      <dsp:txXfrm>
        <a:off x="38230" y="55942"/>
        <a:ext cx="1857326" cy="1087333"/>
      </dsp:txXfrm>
    </dsp:sp>
    <dsp:sp modelId="{2C4BD76D-D804-440B-9BFC-606410CFB799}">
      <dsp:nvSpPr>
        <dsp:cNvPr id="0" name=""/>
        <dsp:cNvSpPr/>
      </dsp:nvSpPr>
      <dsp:spPr>
        <a:xfrm>
          <a:off x="2098783" y="360911"/>
          <a:ext cx="408096" cy="4773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098783" y="456390"/>
        <a:ext cx="285667" cy="286437"/>
      </dsp:txXfrm>
    </dsp:sp>
    <dsp:sp modelId="{11E1EC8B-CC2E-4EB5-8431-1C5BA4E4755F}">
      <dsp:nvSpPr>
        <dsp:cNvPr id="0" name=""/>
        <dsp:cNvSpPr/>
      </dsp:nvSpPr>
      <dsp:spPr>
        <a:xfrm>
          <a:off x="2699377" y="22114"/>
          <a:ext cx="1924982" cy="11549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Face Detection (MTCNN)</a:t>
          </a:r>
        </a:p>
      </dsp:txBody>
      <dsp:txXfrm>
        <a:off x="2733205" y="55942"/>
        <a:ext cx="1857326" cy="1087333"/>
      </dsp:txXfrm>
    </dsp:sp>
    <dsp:sp modelId="{07DB1BAB-8967-4EEE-8F57-C0DE731BD7F2}">
      <dsp:nvSpPr>
        <dsp:cNvPr id="0" name=""/>
        <dsp:cNvSpPr/>
      </dsp:nvSpPr>
      <dsp:spPr>
        <a:xfrm>
          <a:off x="4793758" y="360911"/>
          <a:ext cx="408096" cy="4773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4793758" y="456390"/>
        <a:ext cx="285667" cy="286437"/>
      </dsp:txXfrm>
    </dsp:sp>
    <dsp:sp modelId="{93E46F48-5EBD-4BFB-8B5E-085C6874926D}">
      <dsp:nvSpPr>
        <dsp:cNvPr id="0" name=""/>
        <dsp:cNvSpPr/>
      </dsp:nvSpPr>
      <dsp:spPr>
        <a:xfrm>
          <a:off x="5394352" y="22114"/>
          <a:ext cx="1924982" cy="11549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Face Cropping &amp; Alignment </a:t>
          </a:r>
        </a:p>
      </dsp:txBody>
      <dsp:txXfrm>
        <a:off x="5428180" y="55942"/>
        <a:ext cx="1857326" cy="1087333"/>
      </dsp:txXfrm>
    </dsp:sp>
    <dsp:sp modelId="{796C66D1-1D63-4806-B58C-9CD6BF94E8F4}">
      <dsp:nvSpPr>
        <dsp:cNvPr id="0" name=""/>
        <dsp:cNvSpPr/>
      </dsp:nvSpPr>
      <dsp:spPr>
        <a:xfrm>
          <a:off x="7488733" y="360911"/>
          <a:ext cx="408096" cy="4773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7488733" y="456390"/>
        <a:ext cx="285667" cy="286437"/>
      </dsp:txXfrm>
    </dsp:sp>
    <dsp:sp modelId="{27ACEC82-670E-495E-A001-6F52B4F3F3E2}">
      <dsp:nvSpPr>
        <dsp:cNvPr id="0" name=""/>
        <dsp:cNvSpPr/>
      </dsp:nvSpPr>
      <dsp:spPr>
        <a:xfrm>
          <a:off x="8089328" y="22114"/>
          <a:ext cx="1924982" cy="115498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Resizing (160x160)</a:t>
          </a:r>
        </a:p>
      </dsp:txBody>
      <dsp:txXfrm>
        <a:off x="8123156" y="55942"/>
        <a:ext cx="1857326" cy="1087333"/>
      </dsp:txXfrm>
    </dsp:sp>
    <dsp:sp modelId="{FB59C223-CF0F-4312-AE99-2901A75A257B}">
      <dsp:nvSpPr>
        <dsp:cNvPr id="0" name=""/>
        <dsp:cNvSpPr/>
      </dsp:nvSpPr>
      <dsp:spPr>
        <a:xfrm rot="5400000">
          <a:off x="8847771" y="1311852"/>
          <a:ext cx="408096" cy="4773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-5400000">
        <a:off x="8908601" y="1346502"/>
        <a:ext cx="286437" cy="285667"/>
      </dsp:txXfrm>
    </dsp:sp>
    <dsp:sp modelId="{2348F961-0331-494E-9530-901AD8FDDE03}">
      <dsp:nvSpPr>
        <dsp:cNvPr id="0" name=""/>
        <dsp:cNvSpPr/>
      </dsp:nvSpPr>
      <dsp:spPr>
        <a:xfrm>
          <a:off x="8089328" y="1947096"/>
          <a:ext cx="1924982" cy="115498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Data Augmentation</a:t>
          </a:r>
        </a:p>
      </dsp:txBody>
      <dsp:txXfrm>
        <a:off x="8123156" y="1980924"/>
        <a:ext cx="1857326" cy="1087333"/>
      </dsp:txXfrm>
    </dsp:sp>
    <dsp:sp modelId="{501AF9A8-C24B-4030-B98C-FDDD2AEF9691}">
      <dsp:nvSpPr>
        <dsp:cNvPr id="0" name=""/>
        <dsp:cNvSpPr/>
      </dsp:nvSpPr>
      <dsp:spPr>
        <a:xfrm rot="10800000">
          <a:off x="7511833" y="2285893"/>
          <a:ext cx="408096" cy="4773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10800000">
        <a:off x="7634262" y="2381372"/>
        <a:ext cx="285667" cy="286437"/>
      </dsp:txXfrm>
    </dsp:sp>
    <dsp:sp modelId="{E4118675-C1BE-4A8E-B19A-05EA3E02FBB9}">
      <dsp:nvSpPr>
        <dsp:cNvPr id="0" name=""/>
        <dsp:cNvSpPr/>
      </dsp:nvSpPr>
      <dsp:spPr>
        <a:xfrm>
          <a:off x="5394352" y="1947096"/>
          <a:ext cx="1924982" cy="11549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Normalization [-1,1]</a:t>
          </a:r>
        </a:p>
      </dsp:txBody>
      <dsp:txXfrm>
        <a:off x="5428180" y="1980924"/>
        <a:ext cx="1857326" cy="1087333"/>
      </dsp:txXfrm>
    </dsp:sp>
    <dsp:sp modelId="{A5E8C454-C8F4-4903-AB84-FD0A0B803BFB}">
      <dsp:nvSpPr>
        <dsp:cNvPr id="0" name=""/>
        <dsp:cNvSpPr/>
      </dsp:nvSpPr>
      <dsp:spPr>
        <a:xfrm rot="10800000">
          <a:off x="4816858" y="2285893"/>
          <a:ext cx="408096" cy="4773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10800000">
        <a:off x="4939287" y="2381372"/>
        <a:ext cx="285667" cy="286437"/>
      </dsp:txXfrm>
    </dsp:sp>
    <dsp:sp modelId="{A6887DFD-E200-49F0-8E61-8B7CEAD1FD2B}">
      <dsp:nvSpPr>
        <dsp:cNvPr id="0" name=""/>
        <dsp:cNvSpPr/>
      </dsp:nvSpPr>
      <dsp:spPr>
        <a:xfrm>
          <a:off x="2699377" y="1947096"/>
          <a:ext cx="1924982" cy="11549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Tensor Conversion</a:t>
          </a:r>
        </a:p>
      </dsp:txBody>
      <dsp:txXfrm>
        <a:off x="2733205" y="1980924"/>
        <a:ext cx="1857326" cy="1087333"/>
      </dsp:txXfrm>
    </dsp:sp>
    <dsp:sp modelId="{2CB79B13-2ABD-4847-AB61-517098CC9D64}">
      <dsp:nvSpPr>
        <dsp:cNvPr id="0" name=""/>
        <dsp:cNvSpPr/>
      </dsp:nvSpPr>
      <dsp:spPr>
        <a:xfrm rot="10800000">
          <a:off x="2121883" y="2285893"/>
          <a:ext cx="408096" cy="4773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10800000">
        <a:off x="2244312" y="2381372"/>
        <a:ext cx="285667" cy="286437"/>
      </dsp:txXfrm>
    </dsp:sp>
    <dsp:sp modelId="{FD09FFF8-B1C2-470A-8198-2C8ABD505B1A}">
      <dsp:nvSpPr>
        <dsp:cNvPr id="0" name=""/>
        <dsp:cNvSpPr/>
      </dsp:nvSpPr>
      <dsp:spPr>
        <a:xfrm>
          <a:off x="4402" y="1947096"/>
          <a:ext cx="1924982" cy="11549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Face Embedding (512-D)</a:t>
          </a:r>
        </a:p>
      </dsp:txBody>
      <dsp:txXfrm>
        <a:off x="38230" y="1980924"/>
        <a:ext cx="1857326" cy="10873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AF8807-1BB9-4491-932F-08C790850192}">
      <dsp:nvSpPr>
        <dsp:cNvPr id="0" name=""/>
        <dsp:cNvSpPr/>
      </dsp:nvSpPr>
      <dsp:spPr>
        <a:xfrm>
          <a:off x="342445" y="1235"/>
          <a:ext cx="1933853" cy="116031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Input Image (160x160)</a:t>
          </a:r>
        </a:p>
      </dsp:txBody>
      <dsp:txXfrm>
        <a:off x="376429" y="35219"/>
        <a:ext cx="1865885" cy="1092344"/>
      </dsp:txXfrm>
    </dsp:sp>
    <dsp:sp modelId="{4DB517DA-B503-4651-A157-A754E7EC01A5}">
      <dsp:nvSpPr>
        <dsp:cNvPr id="0" name=""/>
        <dsp:cNvSpPr/>
      </dsp:nvSpPr>
      <dsp:spPr>
        <a:xfrm>
          <a:off x="2446478" y="341594"/>
          <a:ext cx="409977" cy="4795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46478" y="437513"/>
        <a:ext cx="286984" cy="287757"/>
      </dsp:txXfrm>
    </dsp:sp>
    <dsp:sp modelId="{11AED489-12CC-4884-AED0-D27B7FFA888C}">
      <dsp:nvSpPr>
        <dsp:cNvPr id="0" name=""/>
        <dsp:cNvSpPr/>
      </dsp:nvSpPr>
      <dsp:spPr>
        <a:xfrm>
          <a:off x="3049840" y="1235"/>
          <a:ext cx="1933853" cy="116031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Conv Layers (FaceNet)</a:t>
          </a:r>
        </a:p>
      </dsp:txBody>
      <dsp:txXfrm>
        <a:off x="3083824" y="35219"/>
        <a:ext cx="1865885" cy="1092344"/>
      </dsp:txXfrm>
    </dsp:sp>
    <dsp:sp modelId="{633EA0F4-3E86-4BD7-BECA-BB4E6F724E45}">
      <dsp:nvSpPr>
        <dsp:cNvPr id="0" name=""/>
        <dsp:cNvSpPr/>
      </dsp:nvSpPr>
      <dsp:spPr>
        <a:xfrm>
          <a:off x="5153873" y="341594"/>
          <a:ext cx="409977" cy="4795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153873" y="437513"/>
        <a:ext cx="286984" cy="287757"/>
      </dsp:txXfrm>
    </dsp:sp>
    <dsp:sp modelId="{6948D97D-E5D4-4F5F-9929-2164C069B148}">
      <dsp:nvSpPr>
        <dsp:cNvPr id="0" name=""/>
        <dsp:cNvSpPr/>
      </dsp:nvSpPr>
      <dsp:spPr>
        <a:xfrm>
          <a:off x="5757235" y="1235"/>
          <a:ext cx="1933853" cy="116031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512-D Feature Embeddings"</a:t>
          </a:r>
        </a:p>
      </dsp:txBody>
      <dsp:txXfrm>
        <a:off x="5791219" y="35219"/>
        <a:ext cx="1865885" cy="1092344"/>
      </dsp:txXfrm>
    </dsp:sp>
    <dsp:sp modelId="{76D907DF-0512-488D-8929-897DCEEDA157}">
      <dsp:nvSpPr>
        <dsp:cNvPr id="0" name=""/>
        <dsp:cNvSpPr/>
      </dsp:nvSpPr>
      <dsp:spPr>
        <a:xfrm rot="5400000">
          <a:off x="6519174" y="1296917"/>
          <a:ext cx="409977" cy="4795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6580285" y="1331726"/>
        <a:ext cx="287757" cy="286984"/>
      </dsp:txXfrm>
    </dsp:sp>
    <dsp:sp modelId="{6E4B78B9-EFCB-43DA-AAF0-22765AE37168}">
      <dsp:nvSpPr>
        <dsp:cNvPr id="0" name=""/>
        <dsp:cNvSpPr/>
      </dsp:nvSpPr>
      <dsp:spPr>
        <a:xfrm>
          <a:off x="5757235" y="1935089"/>
          <a:ext cx="1933853" cy="116031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Classifier (FC Layers)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Output: Identity Prediction</a:t>
          </a:r>
        </a:p>
      </dsp:txBody>
      <dsp:txXfrm>
        <a:off x="5791219" y="1969073"/>
        <a:ext cx="1865885" cy="10923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97729-2A85-41DE-B6B6-9DAFCC3BFBF9}">
      <dsp:nvSpPr>
        <dsp:cNvPr id="0" name=""/>
        <dsp:cNvSpPr/>
      </dsp:nvSpPr>
      <dsp:spPr>
        <a:xfrm>
          <a:off x="3216400" y="634907"/>
          <a:ext cx="49019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0195" y="45720"/>
              </a:lnTo>
            </a:path>
          </a:pathLst>
        </a:custGeom>
        <a:noFill/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48477" y="678023"/>
        <a:ext cx="26039" cy="5207"/>
      </dsp:txXfrm>
    </dsp:sp>
    <dsp:sp modelId="{2CC2D47F-1D69-4975-B3C2-EFC1B7C7DAE4}">
      <dsp:nvSpPr>
        <dsp:cNvPr id="0" name=""/>
        <dsp:cNvSpPr/>
      </dsp:nvSpPr>
      <dsp:spPr>
        <a:xfrm>
          <a:off x="953871" y="1328"/>
          <a:ext cx="2264328" cy="135859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954" tIns="116466" rIns="110954" bIns="11646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Web App (Flask)</a:t>
          </a:r>
        </a:p>
      </dsp:txBody>
      <dsp:txXfrm>
        <a:off x="953871" y="1328"/>
        <a:ext cx="2264328" cy="1358596"/>
      </dsp:txXfrm>
    </dsp:sp>
    <dsp:sp modelId="{C689462C-C8FC-42C2-9AA0-A2D551ABCD6F}">
      <dsp:nvSpPr>
        <dsp:cNvPr id="0" name=""/>
        <dsp:cNvSpPr/>
      </dsp:nvSpPr>
      <dsp:spPr>
        <a:xfrm>
          <a:off x="6001523" y="634907"/>
          <a:ext cx="49019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0195" y="45720"/>
              </a:lnTo>
            </a:path>
          </a:pathLst>
        </a:custGeom>
        <a:noFill/>
        <a:ln w="9525" cap="rnd" cmpd="sng" algn="ctr">
          <a:solidFill>
            <a:schemeClr val="accent5">
              <a:hueOff val="449730"/>
              <a:satOff val="5974"/>
              <a:lumOff val="14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233601" y="678023"/>
        <a:ext cx="26039" cy="5207"/>
      </dsp:txXfrm>
    </dsp:sp>
    <dsp:sp modelId="{00629162-F2FF-42EB-8399-0F712215F1CC}">
      <dsp:nvSpPr>
        <dsp:cNvPr id="0" name=""/>
        <dsp:cNvSpPr/>
      </dsp:nvSpPr>
      <dsp:spPr>
        <a:xfrm>
          <a:off x="3738995" y="1328"/>
          <a:ext cx="2264328" cy="1358596"/>
        </a:xfrm>
        <a:prstGeom prst="rect">
          <a:avLst/>
        </a:prstGeom>
        <a:solidFill>
          <a:schemeClr val="accent5">
            <a:hueOff val="359784"/>
            <a:satOff val="4780"/>
            <a:lumOff val="11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954" tIns="116466" rIns="110954" bIns="11646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Face Detection (MTCNN)</a:t>
          </a:r>
        </a:p>
      </dsp:txBody>
      <dsp:txXfrm>
        <a:off x="3738995" y="1328"/>
        <a:ext cx="2264328" cy="1358596"/>
      </dsp:txXfrm>
    </dsp:sp>
    <dsp:sp modelId="{145C27C9-A476-4B99-B7F7-EC60F66672B6}">
      <dsp:nvSpPr>
        <dsp:cNvPr id="0" name=""/>
        <dsp:cNvSpPr/>
      </dsp:nvSpPr>
      <dsp:spPr>
        <a:xfrm>
          <a:off x="2086035" y="1358125"/>
          <a:ext cx="5570247" cy="490195"/>
        </a:xfrm>
        <a:custGeom>
          <a:avLst/>
          <a:gdLst/>
          <a:ahLst/>
          <a:cxnLst/>
          <a:rect l="0" t="0" r="0" b="0"/>
          <a:pathLst>
            <a:path>
              <a:moveTo>
                <a:pt x="5570247" y="0"/>
              </a:moveTo>
              <a:lnTo>
                <a:pt x="5570247" y="262197"/>
              </a:lnTo>
              <a:lnTo>
                <a:pt x="0" y="262197"/>
              </a:lnTo>
              <a:lnTo>
                <a:pt x="0" y="490195"/>
              </a:lnTo>
            </a:path>
          </a:pathLst>
        </a:custGeom>
        <a:noFill/>
        <a:ln w="9525" cap="rnd" cmpd="sng" algn="ctr">
          <a:solidFill>
            <a:schemeClr val="accent5">
              <a:hueOff val="899461"/>
              <a:satOff val="11949"/>
              <a:lumOff val="294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731295" y="1600619"/>
        <a:ext cx="279727" cy="5207"/>
      </dsp:txXfrm>
    </dsp:sp>
    <dsp:sp modelId="{865FEE84-0A48-48ED-9F92-6344DE0A04E9}">
      <dsp:nvSpPr>
        <dsp:cNvPr id="0" name=""/>
        <dsp:cNvSpPr/>
      </dsp:nvSpPr>
      <dsp:spPr>
        <a:xfrm>
          <a:off x="6524118" y="1328"/>
          <a:ext cx="2264328" cy="1358596"/>
        </a:xfrm>
        <a:prstGeom prst="rect">
          <a:avLst/>
        </a:prstGeom>
        <a:solidFill>
          <a:schemeClr val="accent5">
            <a:hueOff val="719569"/>
            <a:satOff val="9559"/>
            <a:lumOff val="23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954" tIns="116466" rIns="110954" bIns="11646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Preprocessing Pipeline</a:t>
          </a:r>
        </a:p>
      </dsp:txBody>
      <dsp:txXfrm>
        <a:off x="6524118" y="1328"/>
        <a:ext cx="2264328" cy="1358596"/>
      </dsp:txXfrm>
    </dsp:sp>
    <dsp:sp modelId="{FF81AEB3-ADD8-462D-97F0-C794DFBE4620}">
      <dsp:nvSpPr>
        <dsp:cNvPr id="0" name=""/>
        <dsp:cNvSpPr/>
      </dsp:nvSpPr>
      <dsp:spPr>
        <a:xfrm>
          <a:off x="3216400" y="2514299"/>
          <a:ext cx="49019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0195" y="45720"/>
              </a:lnTo>
            </a:path>
          </a:pathLst>
        </a:custGeom>
        <a:noFill/>
        <a:ln w="9525" cap="rnd" cmpd="sng" algn="ctr">
          <a:solidFill>
            <a:schemeClr val="accent5">
              <a:hueOff val="1349191"/>
              <a:satOff val="17923"/>
              <a:lumOff val="441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48477" y="2557415"/>
        <a:ext cx="26039" cy="5207"/>
      </dsp:txXfrm>
    </dsp:sp>
    <dsp:sp modelId="{67254627-1E52-4293-87F6-86D6066FAC81}">
      <dsp:nvSpPr>
        <dsp:cNvPr id="0" name=""/>
        <dsp:cNvSpPr/>
      </dsp:nvSpPr>
      <dsp:spPr>
        <a:xfrm>
          <a:off x="953871" y="1880721"/>
          <a:ext cx="2264328" cy="1358596"/>
        </a:xfrm>
        <a:prstGeom prst="rect">
          <a:avLst/>
        </a:prstGeom>
        <a:solidFill>
          <a:schemeClr val="accent5">
            <a:hueOff val="1079353"/>
            <a:satOff val="14339"/>
            <a:lumOff val="35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954" tIns="116466" rIns="110954" bIns="11646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Face Embedding (FaceNet)</a:t>
          </a:r>
        </a:p>
      </dsp:txBody>
      <dsp:txXfrm>
        <a:off x="953871" y="1880721"/>
        <a:ext cx="2264328" cy="1358596"/>
      </dsp:txXfrm>
    </dsp:sp>
    <dsp:sp modelId="{0433436B-A610-4671-B231-5EB2F9293C3D}">
      <dsp:nvSpPr>
        <dsp:cNvPr id="0" name=""/>
        <dsp:cNvSpPr/>
      </dsp:nvSpPr>
      <dsp:spPr>
        <a:xfrm>
          <a:off x="6001523" y="2514299"/>
          <a:ext cx="49019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0195" y="45720"/>
              </a:lnTo>
            </a:path>
          </a:pathLst>
        </a:custGeom>
        <a:noFill/>
        <a:ln w="9525" cap="rnd" cmpd="sng" algn="ctr">
          <a:solidFill>
            <a:schemeClr val="accent5">
              <a:hueOff val="1798922"/>
              <a:satOff val="23898"/>
              <a:lumOff val="58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233601" y="2557415"/>
        <a:ext cx="26039" cy="5207"/>
      </dsp:txXfrm>
    </dsp:sp>
    <dsp:sp modelId="{765B3257-87AC-45AC-B9D2-7E4DC0780EF0}">
      <dsp:nvSpPr>
        <dsp:cNvPr id="0" name=""/>
        <dsp:cNvSpPr/>
      </dsp:nvSpPr>
      <dsp:spPr>
        <a:xfrm>
          <a:off x="3738995" y="1880721"/>
          <a:ext cx="2264328" cy="1358596"/>
        </a:xfrm>
        <a:prstGeom prst="rect">
          <a:avLst/>
        </a:prstGeom>
        <a:solidFill>
          <a:schemeClr val="accent5">
            <a:hueOff val="1439137"/>
            <a:satOff val="19118"/>
            <a:lumOff val="47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954" tIns="116466" rIns="110954" bIns="11646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Classifier Incremental Learning </a:t>
          </a:r>
        </a:p>
      </dsp:txBody>
      <dsp:txXfrm>
        <a:off x="3738995" y="1880721"/>
        <a:ext cx="2264328" cy="1358596"/>
      </dsp:txXfrm>
    </dsp:sp>
    <dsp:sp modelId="{F55C3FDA-2288-4535-9DE6-E4CF5A0888FF}">
      <dsp:nvSpPr>
        <dsp:cNvPr id="0" name=""/>
        <dsp:cNvSpPr/>
      </dsp:nvSpPr>
      <dsp:spPr>
        <a:xfrm>
          <a:off x="6524118" y="1880721"/>
          <a:ext cx="2264328" cy="1358596"/>
        </a:xfrm>
        <a:prstGeom prst="rect">
          <a:avLst/>
        </a:prstGeom>
        <a:solidFill>
          <a:schemeClr val="accent5">
            <a:hueOff val="1798922"/>
            <a:satOff val="23898"/>
            <a:lumOff val="58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954" tIns="116466" rIns="110954" bIns="11646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Decision: Recognized/Not Recognized</a:t>
          </a:r>
        </a:p>
      </dsp:txBody>
      <dsp:txXfrm>
        <a:off x="6524118" y="1880721"/>
        <a:ext cx="2264328" cy="13585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18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7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488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3230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572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93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8718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3572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35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988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68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762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108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547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200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28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71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501B857-F19E-41AF-8113-F4A469EE99AA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86F546C-FFC7-41CC-9A18-8653AB673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56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neunet.2019.01.002" TargetMode="External"/><Relationship Id="rId2" Type="http://schemas.openxmlformats.org/officeDocument/2006/relationships/hyperlink" Target="https://www.kaggle.com/datasets/jessicali9530/lfw-dataset/dat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604.02878" TargetMode="External"/><Relationship Id="rId4" Type="http://schemas.openxmlformats.org/officeDocument/2006/relationships/hyperlink" Target="https://arxiv.org/abs/1503.0383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91;p26">
            <a:extLst>
              <a:ext uri="{FF2B5EF4-FFF2-40B4-BE49-F238E27FC236}">
                <a16:creationId xmlns:a16="http://schemas.microsoft.com/office/drawing/2014/main" id="{F1D0CCB6-6145-F9AE-F9AD-4389C1E1A97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711951" y="5713503"/>
            <a:ext cx="2093969" cy="7595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Anass nassiri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908475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4A103F-06FD-B6BD-7036-113EEED06209}"/>
              </a:ext>
            </a:extLst>
          </p:cNvPr>
          <p:cNvSpPr txBox="1"/>
          <p:nvPr/>
        </p:nvSpPr>
        <p:spPr>
          <a:xfrm>
            <a:off x="2424137" y="3649126"/>
            <a:ext cx="70916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Incremental Face Recognition System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D86465-FB3E-ABDD-07F9-197017AC9688}"/>
              </a:ext>
            </a:extLst>
          </p:cNvPr>
          <p:cNvSpPr txBox="1"/>
          <p:nvPr/>
        </p:nvSpPr>
        <p:spPr>
          <a:xfrm>
            <a:off x="3176954" y="1828800"/>
            <a:ext cx="5468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Intelligent Consumer Technologies</a:t>
            </a:r>
          </a:p>
        </p:txBody>
      </p:sp>
      <p:pic>
        <p:nvPicPr>
          <p:cNvPr id="7" name="Image 1" descr="Une image contenant texte, Police, Graphique, conception&#10;&#10;Description générée automatiquement">
            <a:extLst>
              <a:ext uri="{FF2B5EF4-FFF2-40B4-BE49-F238E27FC236}">
                <a16:creationId xmlns:a16="http://schemas.microsoft.com/office/drawing/2014/main" id="{A38E23D7-56FA-FEAE-583D-014D94C43A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904" y="474332"/>
            <a:ext cx="759543" cy="75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99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8C31F5DF-2645-48F7-83C4-2276342EE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7DE0C5A5-5BE5-42E4-A225-04D63AD48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CD80ACAA-0029-45CA-870D-92DAC51C3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5F3C54A7-24A0-4CC5-AACD-69AADD38B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4A1EA582-D051-4F66-936A-27D26BAE9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87055DCE-2AA4-4FA4-AF97-F349A7E17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3633B356-B015-4249-9366-A1EA70ED4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ADC1B783-BF0E-31FC-3464-A1D9A1B751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6845932"/>
              </p:ext>
            </p:extLst>
          </p:nvPr>
        </p:nvGraphicFramePr>
        <p:xfrm>
          <a:off x="1574800" y="2313561"/>
          <a:ext cx="9742319" cy="32406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A10A36B-0B6B-DB4B-D4DB-DB3AA91DCC87}"/>
              </a:ext>
            </a:extLst>
          </p:cNvPr>
          <p:cNvSpPr txBox="1"/>
          <p:nvPr/>
        </p:nvSpPr>
        <p:spPr>
          <a:xfrm>
            <a:off x="3282462" y="97211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System Architecture - Incremental Face Recognition</a:t>
            </a:r>
          </a:p>
        </p:txBody>
      </p:sp>
    </p:spTree>
    <p:extLst>
      <p:ext uri="{BB962C8B-B14F-4D97-AF65-F5344CB8AC3E}">
        <p14:creationId xmlns:p14="http://schemas.microsoft.com/office/powerpoint/2010/main" val="2295242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444025-90CD-6817-B558-C75AD366CE85}"/>
              </a:ext>
            </a:extLst>
          </p:cNvPr>
          <p:cNvSpPr txBox="1"/>
          <p:nvPr/>
        </p:nvSpPr>
        <p:spPr>
          <a:xfrm>
            <a:off x="3050022" y="485819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How the Incremental learning work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0CF544-1F84-3484-4355-738DFA5DA4F4}"/>
              </a:ext>
            </a:extLst>
          </p:cNvPr>
          <p:cNvSpPr txBox="1"/>
          <p:nvPr/>
        </p:nvSpPr>
        <p:spPr>
          <a:xfrm>
            <a:off x="3048674" y="1722863"/>
            <a:ext cx="609734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Incremental Learning Process in Face Recognition</a:t>
            </a:r>
          </a:p>
          <a:p>
            <a:r>
              <a:rPr lang="en-US" b="1" dirty="0"/>
              <a:t>Face Detection (MTCNN):</a:t>
            </a:r>
            <a:r>
              <a:rPr lang="en-US" dirty="0"/>
              <a:t> Detects and aligns faces from input images.</a:t>
            </a:r>
            <a:br>
              <a:rPr lang="en-US" dirty="0"/>
            </a:br>
            <a:r>
              <a:rPr lang="en-US" b="1" dirty="0"/>
              <a:t>Feature Extraction (FaceNet):</a:t>
            </a:r>
            <a:r>
              <a:rPr lang="en-US" dirty="0"/>
              <a:t> Converts detected faces into </a:t>
            </a:r>
            <a:r>
              <a:rPr lang="en-US" b="1" dirty="0"/>
              <a:t>512-dimensional embeddings</a:t>
            </a:r>
            <a:r>
              <a:rPr lang="en-US" dirty="0"/>
              <a:t>.</a:t>
            </a:r>
            <a:br>
              <a:rPr lang="en-US" dirty="0"/>
            </a:br>
            <a:r>
              <a:rPr lang="en-US" b="1" dirty="0"/>
              <a:t>Database Update:</a:t>
            </a:r>
            <a:r>
              <a:rPr lang="en-US" dirty="0"/>
              <a:t> New embeddings are </a:t>
            </a:r>
            <a:r>
              <a:rPr lang="en-US" b="1" dirty="0"/>
              <a:t>added to the existing database</a:t>
            </a:r>
            <a:r>
              <a:rPr lang="en-US" dirty="0"/>
              <a:t> without retraining the entire model.</a:t>
            </a:r>
            <a:br>
              <a:rPr lang="en-US" dirty="0"/>
            </a:br>
            <a:r>
              <a:rPr lang="en-US" b="1" dirty="0"/>
              <a:t>Recognition (Euclidean Distance):</a:t>
            </a:r>
            <a:r>
              <a:rPr lang="en-US" dirty="0"/>
              <a:t> Compares embeddings with stored ones to classify faces.</a:t>
            </a:r>
            <a:br>
              <a:rPr lang="en-US" dirty="0"/>
            </a:br>
            <a:r>
              <a:rPr lang="en-US" b="1" dirty="0"/>
              <a:t>Classifier Expansion:</a:t>
            </a:r>
            <a:r>
              <a:rPr lang="en-US" dirty="0"/>
              <a:t> The classification layer updates dynamically to </a:t>
            </a:r>
            <a:r>
              <a:rPr lang="en-US" b="1" dirty="0"/>
              <a:t>accommodate new students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4896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EB4FEE-A0EC-AC41-47D2-A4CD827F8EE6}"/>
              </a:ext>
            </a:extLst>
          </p:cNvPr>
          <p:cNvSpPr/>
          <p:nvPr/>
        </p:nvSpPr>
        <p:spPr>
          <a:xfrm>
            <a:off x="4491334" y="331892"/>
            <a:ext cx="3441469" cy="63746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Start(capture Image)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B6A48B-508F-D17D-F0B0-FDC52C3CAF52}"/>
              </a:ext>
            </a:extLst>
          </p:cNvPr>
          <p:cNvSpPr/>
          <p:nvPr/>
        </p:nvSpPr>
        <p:spPr>
          <a:xfrm>
            <a:off x="4491334" y="1537547"/>
            <a:ext cx="3441469" cy="6956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Face Detection (MTCNN)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6DCDA1-D4E0-ADC4-4373-C89F5E785E3C}"/>
              </a:ext>
            </a:extLst>
          </p:cNvPr>
          <p:cNvSpPr/>
          <p:nvPr/>
        </p:nvSpPr>
        <p:spPr>
          <a:xfrm>
            <a:off x="4491334" y="2719416"/>
            <a:ext cx="3441469" cy="60603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Preprocessing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C510F0-F693-0ABC-CB4E-D1B9CB238024}"/>
              </a:ext>
            </a:extLst>
          </p:cNvPr>
          <p:cNvSpPr/>
          <p:nvPr/>
        </p:nvSpPr>
        <p:spPr>
          <a:xfrm>
            <a:off x="4491334" y="3750097"/>
            <a:ext cx="3441469" cy="8478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Feature Extraction (FaceNet)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8A18A9-5C28-4F09-2D15-C090AA197D9F}"/>
              </a:ext>
            </a:extLst>
          </p:cNvPr>
          <p:cNvSpPr/>
          <p:nvPr/>
        </p:nvSpPr>
        <p:spPr>
          <a:xfrm>
            <a:off x="1772209" y="4620865"/>
            <a:ext cx="2408443" cy="8478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Compare With Stored Embeddings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5B80DC-DA3C-603E-F70A-705D476680CD}"/>
              </a:ext>
            </a:extLst>
          </p:cNvPr>
          <p:cNvSpPr/>
          <p:nvPr/>
        </p:nvSpPr>
        <p:spPr>
          <a:xfrm>
            <a:off x="2185454" y="5797201"/>
            <a:ext cx="2408443" cy="8478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Recognized (Grant Access)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C864AD-B0A2-AC87-F0A1-93DB600D296F}"/>
              </a:ext>
            </a:extLst>
          </p:cNvPr>
          <p:cNvSpPr/>
          <p:nvPr/>
        </p:nvSpPr>
        <p:spPr>
          <a:xfrm>
            <a:off x="4907414" y="5797201"/>
            <a:ext cx="3562818" cy="8478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Net Reconized(Enroll New Face)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C7B6D8-A60E-EE67-6624-0038081A9BF8}"/>
              </a:ext>
            </a:extLst>
          </p:cNvPr>
          <p:cNvSpPr/>
          <p:nvPr/>
        </p:nvSpPr>
        <p:spPr>
          <a:xfrm>
            <a:off x="8331474" y="4660302"/>
            <a:ext cx="3441469" cy="8478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Store Embedding &amp; Update Classifier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22CBAD-91CF-6AEF-4165-8380573D8ABF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>
            <a:off x="6212069" y="969361"/>
            <a:ext cx="0" cy="568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1D2BFE2-7897-AA9B-D42B-5861BEA50B7D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>
            <a:off x="6212069" y="2233161"/>
            <a:ext cx="0" cy="486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DBBC41B-A586-8233-2A8B-A768EF54FC51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6212069" y="3325453"/>
            <a:ext cx="0" cy="424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8E2D612-3DCF-805C-454F-79DBEEA1367A}"/>
              </a:ext>
            </a:extLst>
          </p:cNvPr>
          <p:cNvCxnSpPr>
            <a:cxnSpLocks/>
            <a:stCxn id="5" idx="1"/>
            <a:endCxn id="6" idx="0"/>
          </p:cNvCxnSpPr>
          <p:nvPr/>
        </p:nvCxnSpPr>
        <p:spPr>
          <a:xfrm flipH="1">
            <a:off x="2976431" y="4174046"/>
            <a:ext cx="1514903" cy="446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3CA7EAA-FC20-0E45-5F8A-F97324C2A5B3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2976431" y="5468763"/>
            <a:ext cx="413245" cy="328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74DBA45-F9DC-88F2-2B65-2D2D853008C5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4180652" y="5044814"/>
            <a:ext cx="2508171" cy="7523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337B033-EE92-05A2-CF84-27B074E84F2D}"/>
              </a:ext>
            </a:extLst>
          </p:cNvPr>
          <p:cNvCxnSpPr>
            <a:cxnSpLocks/>
            <a:stCxn id="9" idx="1"/>
            <a:endCxn id="8" idx="0"/>
          </p:cNvCxnSpPr>
          <p:nvPr/>
        </p:nvCxnSpPr>
        <p:spPr>
          <a:xfrm flipH="1">
            <a:off x="6688823" y="5084251"/>
            <a:ext cx="1642651" cy="712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07721EB-4032-4BE0-D076-585FA58D0246}"/>
              </a:ext>
            </a:extLst>
          </p:cNvPr>
          <p:cNvSpPr txBox="1"/>
          <p:nvPr/>
        </p:nvSpPr>
        <p:spPr>
          <a:xfrm>
            <a:off x="1624476" y="172235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Diagram Workflow:</a:t>
            </a:r>
          </a:p>
        </p:txBody>
      </p:sp>
    </p:spTree>
    <p:extLst>
      <p:ext uri="{BB962C8B-B14F-4D97-AF65-F5344CB8AC3E}">
        <p14:creationId xmlns:p14="http://schemas.microsoft.com/office/powerpoint/2010/main" val="3152136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8CC9657-187F-B881-A2AE-611C535ECEBF}"/>
              </a:ext>
            </a:extLst>
          </p:cNvPr>
          <p:cNvSpPr txBox="1"/>
          <p:nvPr/>
        </p:nvSpPr>
        <p:spPr>
          <a:xfrm>
            <a:off x="3855923" y="434513"/>
            <a:ext cx="4212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650408-6454-8ECC-6D39-9E9D4F665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185" y="2255521"/>
            <a:ext cx="4795202" cy="41719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41D397-017E-0DF1-77EE-AC061CFA6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274" y="2255521"/>
            <a:ext cx="4359699" cy="41205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525FBE-BCA5-BB37-C1B7-38182E7D98B4}"/>
              </a:ext>
            </a:extLst>
          </p:cNvPr>
          <p:cNvSpPr txBox="1"/>
          <p:nvPr/>
        </p:nvSpPr>
        <p:spPr>
          <a:xfrm>
            <a:off x="1939501" y="1340950"/>
            <a:ext cx="6170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This fegures before and after i add my self using the incrimental learnig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343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person taking a selfie&#10;&#10;AI-generated content may be incorrect.">
            <a:extLst>
              <a:ext uri="{FF2B5EF4-FFF2-40B4-BE49-F238E27FC236}">
                <a16:creationId xmlns:a16="http://schemas.microsoft.com/office/drawing/2014/main" id="{3061F257-A88A-6E89-E479-3679CE3C86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162" y="1271954"/>
            <a:ext cx="5293686" cy="52160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D5DF4D-1298-ED77-CDFC-525B40D287E6}"/>
              </a:ext>
            </a:extLst>
          </p:cNvPr>
          <p:cNvSpPr txBox="1"/>
          <p:nvPr/>
        </p:nvSpPr>
        <p:spPr>
          <a:xfrm>
            <a:off x="1835378" y="1578820"/>
            <a:ext cx="29273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Here the system doesn’t recognize me, because i did’t train it on my face , I want to test the system by my face .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 deploy it in web applicationig using FLASK framwork</a:t>
            </a:r>
            <a:endParaRPr lang="en-US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6ABE6E5-E3A7-7760-280B-137EAA2D1C76}"/>
              </a:ext>
            </a:extLst>
          </p:cNvPr>
          <p:cNvSpPr txBox="1"/>
          <p:nvPr/>
        </p:nvSpPr>
        <p:spPr>
          <a:xfrm>
            <a:off x="3299076" y="370036"/>
            <a:ext cx="4212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25185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person&#10;&#10;AI-generated content may be incorrect.">
            <a:extLst>
              <a:ext uri="{FF2B5EF4-FFF2-40B4-BE49-F238E27FC236}">
                <a16:creationId xmlns:a16="http://schemas.microsoft.com/office/drawing/2014/main" id="{C0420BFC-9BE7-98C5-E27A-59E3D7407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655" y="664419"/>
            <a:ext cx="5336662" cy="58087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A5F8E1-8213-F6AA-A12F-1B0A3CFB3C66}"/>
              </a:ext>
            </a:extLst>
          </p:cNvPr>
          <p:cNvSpPr txBox="1"/>
          <p:nvPr/>
        </p:nvSpPr>
        <p:spPr>
          <a:xfrm>
            <a:off x="1835378" y="1578820"/>
            <a:ext cx="29273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Here after I added my self by capturing my picture and entring my name, imidiatly the incrimental algorithm work and start reconizing my 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577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1">
            <a:extLst>
              <a:ext uri="{FF2B5EF4-FFF2-40B4-BE49-F238E27FC236}">
                <a16:creationId xmlns:a16="http://schemas.microsoft.com/office/drawing/2014/main" id="{2F5C77D3-2901-4CEF-334A-734C3B418E8D}"/>
              </a:ext>
            </a:extLst>
          </p:cNvPr>
          <p:cNvSpPr txBox="1"/>
          <p:nvPr/>
        </p:nvSpPr>
        <p:spPr>
          <a:xfrm>
            <a:off x="3989882" y="1387775"/>
            <a:ext cx="4212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Hardware and environment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DB755F-B992-0E24-5EAA-2E06BBB42B26}"/>
              </a:ext>
            </a:extLst>
          </p:cNvPr>
          <p:cNvSpPr txBox="1"/>
          <p:nvPr/>
        </p:nvSpPr>
        <p:spPr>
          <a:xfrm>
            <a:off x="2218570" y="2653921"/>
            <a:ext cx="739249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T</a:t>
            </a:r>
            <a:r>
              <a:rPr lang="en-US" dirty="0"/>
              <a:t>he hardware I used for computation for the entire project is 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i714700hq CPU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GPU NVDIA RTX 4070, Cuda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RAM 32 GB</a:t>
            </a:r>
          </a:p>
          <a:p>
            <a:r>
              <a:rPr lang="en-US" dirty="0"/>
              <a:t>For capturing the Images: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Laptop webcam </a:t>
            </a:r>
            <a:r>
              <a:rPr lang="en-US" dirty="0" err="1"/>
              <a:t>fullHD</a:t>
            </a:r>
            <a:endParaRPr lang="en-US" dirty="0"/>
          </a:p>
          <a:p>
            <a:r>
              <a:rPr lang="en-US" dirty="0"/>
              <a:t>The Environment used: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VS CODE collab notebook style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Pytorch</a:t>
            </a:r>
            <a:r>
              <a:rPr lang="en-US" dirty="0"/>
              <a:t>,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BD66A0-8DAA-0CE2-7C86-0228AAE8A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0827" y="3203787"/>
            <a:ext cx="1131147" cy="82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81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1">
            <a:extLst>
              <a:ext uri="{FF2B5EF4-FFF2-40B4-BE49-F238E27FC236}">
                <a16:creationId xmlns:a16="http://schemas.microsoft.com/office/drawing/2014/main" id="{8E3AB61A-1AFC-D549-AF9B-93D91A6676AD}"/>
              </a:ext>
            </a:extLst>
          </p:cNvPr>
          <p:cNvSpPr txBox="1"/>
          <p:nvPr/>
        </p:nvSpPr>
        <p:spPr>
          <a:xfrm>
            <a:off x="3779373" y="2905780"/>
            <a:ext cx="4212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Practical testing</a:t>
            </a:r>
          </a:p>
        </p:txBody>
      </p:sp>
    </p:spTree>
    <p:extLst>
      <p:ext uri="{BB962C8B-B14F-4D97-AF65-F5344CB8AC3E}">
        <p14:creationId xmlns:p14="http://schemas.microsoft.com/office/powerpoint/2010/main" val="6737074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1">
            <a:extLst>
              <a:ext uri="{FF2B5EF4-FFF2-40B4-BE49-F238E27FC236}">
                <a16:creationId xmlns:a16="http://schemas.microsoft.com/office/drawing/2014/main" id="{2665C2F3-7152-0B40-CFE3-55CCCB65C6D0}"/>
              </a:ext>
            </a:extLst>
          </p:cNvPr>
          <p:cNvSpPr txBox="1"/>
          <p:nvPr/>
        </p:nvSpPr>
        <p:spPr>
          <a:xfrm>
            <a:off x="4260816" y="681525"/>
            <a:ext cx="4212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Conclusion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70BF98-A59F-DFC4-C1BC-410107547A2E}"/>
              </a:ext>
            </a:extLst>
          </p:cNvPr>
          <p:cNvSpPr txBox="1"/>
          <p:nvPr/>
        </p:nvSpPr>
        <p:spPr>
          <a:xfrm>
            <a:off x="2983264" y="2083433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Incremental face recognition provides an efficient, real-time approach to student authorization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system enables dynamic learning without the need for full model retraining.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Accurate and scalable, ensuring long-term usability in real-world applications.</a:t>
            </a:r>
          </a:p>
        </p:txBody>
      </p:sp>
    </p:spTree>
    <p:extLst>
      <p:ext uri="{BB962C8B-B14F-4D97-AF65-F5344CB8AC3E}">
        <p14:creationId xmlns:p14="http://schemas.microsoft.com/office/powerpoint/2010/main" val="1713711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1">
            <a:extLst>
              <a:ext uri="{FF2B5EF4-FFF2-40B4-BE49-F238E27FC236}">
                <a16:creationId xmlns:a16="http://schemas.microsoft.com/office/drawing/2014/main" id="{EA4DAED1-25E2-858A-5F23-78111F3521C5}"/>
              </a:ext>
            </a:extLst>
          </p:cNvPr>
          <p:cNvSpPr txBox="1"/>
          <p:nvPr/>
        </p:nvSpPr>
        <p:spPr>
          <a:xfrm>
            <a:off x="4260816" y="681525"/>
            <a:ext cx="4212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Future work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5C6C9F-2EB0-3032-056F-2153B33BA8B2}"/>
              </a:ext>
            </a:extLst>
          </p:cNvPr>
          <p:cNvSpPr txBox="1"/>
          <p:nvPr/>
        </p:nvSpPr>
        <p:spPr>
          <a:xfrm>
            <a:off x="3048674" y="1722863"/>
            <a:ext cx="609734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Deploy the system on edge devices or embedded hardware (Jetson Nano, Raspberry Pi).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br>
              <a:rPr lang="en-US" dirty="0"/>
            </a:br>
            <a:r>
              <a:rPr lang="en-US" dirty="0"/>
              <a:t>Extend functionality to multi-camera networks and cloud-based authentication.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br>
              <a:rPr lang="en-US" dirty="0"/>
            </a:br>
            <a:r>
              <a:rPr lang="en-US" dirty="0"/>
              <a:t>Optimize storage and retrieval of face embeddings for large-scale deployments.</a:t>
            </a:r>
          </a:p>
        </p:txBody>
      </p:sp>
    </p:spTree>
    <p:extLst>
      <p:ext uri="{BB962C8B-B14F-4D97-AF65-F5344CB8AC3E}">
        <p14:creationId xmlns:p14="http://schemas.microsoft.com/office/powerpoint/2010/main" val="1154125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1">
            <a:extLst>
              <a:ext uri="{FF2B5EF4-FFF2-40B4-BE49-F238E27FC236}">
                <a16:creationId xmlns:a16="http://schemas.microsoft.com/office/drawing/2014/main" id="{438951F8-4614-0016-732D-4D5889BC735D}"/>
              </a:ext>
            </a:extLst>
          </p:cNvPr>
          <p:cNvSpPr txBox="1"/>
          <p:nvPr/>
        </p:nvSpPr>
        <p:spPr>
          <a:xfrm>
            <a:off x="3989882" y="1387775"/>
            <a:ext cx="4212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Content</a:t>
            </a:r>
          </a:p>
        </p:txBody>
      </p:sp>
      <p:sp>
        <p:nvSpPr>
          <p:cNvPr id="5" name="ZoneTexte 2">
            <a:extLst>
              <a:ext uri="{FF2B5EF4-FFF2-40B4-BE49-F238E27FC236}">
                <a16:creationId xmlns:a16="http://schemas.microsoft.com/office/drawing/2014/main" id="{AFDAAE86-0B14-181F-B1DD-060E1B2570E2}"/>
              </a:ext>
            </a:extLst>
          </p:cNvPr>
          <p:cNvSpPr txBox="1"/>
          <p:nvPr/>
        </p:nvSpPr>
        <p:spPr>
          <a:xfrm>
            <a:off x="1832745" y="2136338"/>
            <a:ext cx="57487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Project Overview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Dataset Description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System Architecture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Incremental Learning Process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 Preprocessing Pipeline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Model Architecture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Results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Hardware and environment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Practical testing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Conclusion and Future Work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3999045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1">
            <a:extLst>
              <a:ext uri="{FF2B5EF4-FFF2-40B4-BE49-F238E27FC236}">
                <a16:creationId xmlns:a16="http://schemas.microsoft.com/office/drawing/2014/main" id="{784EF118-9323-4202-1035-319380C8501D}"/>
              </a:ext>
            </a:extLst>
          </p:cNvPr>
          <p:cNvSpPr txBox="1"/>
          <p:nvPr/>
        </p:nvSpPr>
        <p:spPr>
          <a:xfrm>
            <a:off x="4260816" y="681525"/>
            <a:ext cx="4212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References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36180A-66A2-8C0E-5177-1B96AA9A307D}"/>
              </a:ext>
            </a:extLst>
          </p:cNvPr>
          <p:cNvSpPr txBox="1"/>
          <p:nvPr/>
        </p:nvSpPr>
        <p:spPr>
          <a:xfrm>
            <a:off x="3331895" y="1485389"/>
            <a:ext cx="609734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LFW Dataset</a:t>
            </a:r>
            <a:r>
              <a:rPr lang="en-US" dirty="0"/>
              <a:t> - Labeled Faces in the Wild for face recognition </a:t>
            </a:r>
            <a:r>
              <a:rPr lang="en-US" dirty="0" err="1"/>
              <a:t>benchmarking.</a:t>
            </a:r>
            <a:r>
              <a:rPr lang="en-US" dirty="0" err="1">
                <a:hlinkClick r:id="rId2"/>
              </a:rPr>
              <a:t>https</a:t>
            </a:r>
            <a:r>
              <a:rPr lang="en-US" dirty="0">
                <a:hlinkClick r:id="rId2"/>
              </a:rPr>
              <a:t>://www.kaggle.com/datasets/jessicali9530/lfw-dataset/data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Incremental Learning</a:t>
            </a:r>
            <a:r>
              <a:rPr lang="en-US" dirty="0"/>
              <a:t> - Continual learning approaches in classification.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https://doi.org/10.1016/j.neunet.2019.01.002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FaceNet</a:t>
            </a:r>
            <a:r>
              <a:rPr lang="en-US" dirty="0"/>
              <a:t> - Deep learning-based face recognition and clustering.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https://arxiv.org/abs/1503.03832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MTCNN</a:t>
            </a:r>
            <a:r>
              <a:rPr lang="en-US" dirty="0"/>
              <a:t> - Multi-task cascaded CNN for face detection &amp; alignment.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https://arxiv.org/abs/1604.02878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Incremental Classifier Learning</a:t>
            </a:r>
            <a:r>
              <a:rPr lang="en-US" dirty="0"/>
              <a:t> - Updating classifiers without full retraining.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https://arxiv.org/abs/2107.04464</a:t>
            </a:r>
          </a:p>
        </p:txBody>
      </p:sp>
    </p:spTree>
    <p:extLst>
      <p:ext uri="{BB962C8B-B14F-4D97-AF65-F5344CB8AC3E}">
        <p14:creationId xmlns:p14="http://schemas.microsoft.com/office/powerpoint/2010/main" val="2947777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1">
            <a:extLst>
              <a:ext uri="{FF2B5EF4-FFF2-40B4-BE49-F238E27FC236}">
                <a16:creationId xmlns:a16="http://schemas.microsoft.com/office/drawing/2014/main" id="{EBB80B71-AB52-4336-C55C-07A2276595C5}"/>
              </a:ext>
            </a:extLst>
          </p:cNvPr>
          <p:cNvSpPr txBox="1"/>
          <p:nvPr/>
        </p:nvSpPr>
        <p:spPr>
          <a:xfrm>
            <a:off x="3989882" y="1387775"/>
            <a:ext cx="4212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Project Overview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1F8B4C-7873-2B64-7304-79480D36E315}"/>
              </a:ext>
            </a:extLst>
          </p:cNvPr>
          <p:cNvSpPr txBox="1"/>
          <p:nvPr/>
        </p:nvSpPr>
        <p:spPr>
          <a:xfrm>
            <a:off x="2218570" y="2653921"/>
            <a:ext cx="739249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objective of the project is to make an Incremental Face Recognition System.</a:t>
            </a:r>
          </a:p>
          <a:p>
            <a:r>
              <a:rPr lang="en-US" dirty="0"/>
              <a:t>The scenario I work on is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the system will authorized student to enter the exam classroom or not 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if not and for example the professor want to add them, he can by capturing their picture and entering the name of student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02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1">
            <a:extLst>
              <a:ext uri="{FF2B5EF4-FFF2-40B4-BE49-F238E27FC236}">
                <a16:creationId xmlns:a16="http://schemas.microsoft.com/office/drawing/2014/main" id="{A123BF3B-F2DE-E794-23B7-9A60D8B53600}"/>
              </a:ext>
            </a:extLst>
          </p:cNvPr>
          <p:cNvSpPr txBox="1"/>
          <p:nvPr/>
        </p:nvSpPr>
        <p:spPr>
          <a:xfrm>
            <a:off x="3989882" y="603570"/>
            <a:ext cx="4212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Dataset Description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73076E-0560-4DFE-AF69-E9EDF136BAEC}"/>
              </a:ext>
            </a:extLst>
          </p:cNvPr>
          <p:cNvSpPr txBox="1"/>
          <p:nvPr/>
        </p:nvSpPr>
        <p:spPr>
          <a:xfrm>
            <a:off x="1481755" y="2259450"/>
            <a:ext cx="526719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LFW Dataset (Labeled Faces in the Wild)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13,000+ images, 5,749 individuals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Unconstrained real-world conditions (varied lighting, angles)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Used widely for face recognition &amp; verification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6A6925-B979-3FF1-A36F-EE46CCA213F4}"/>
              </a:ext>
            </a:extLst>
          </p:cNvPr>
          <p:cNvSpPr txBox="1"/>
          <p:nvPr/>
        </p:nvSpPr>
        <p:spPr>
          <a:xfrm>
            <a:off x="1481755" y="3862586"/>
            <a:ext cx="555715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Complementary Student Dataset</a:t>
            </a:r>
          </a:p>
          <a:p>
            <a:r>
              <a:rPr lang="en-US" b="1" dirty="0"/>
              <a:t>I collected images of some friend and colleges of mine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Collected images in a clear setting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Captured using the same webcam setup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Supports </a:t>
            </a:r>
            <a:r>
              <a:rPr lang="en-US" b="1" dirty="0"/>
              <a:t>incremental learning</a:t>
            </a:r>
            <a:r>
              <a:rPr lang="en-US" dirty="0"/>
              <a:t> by adding new users dynamically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2DC426D-1E62-D204-2F46-72BC88C61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2118" y="1972071"/>
            <a:ext cx="3210268" cy="205208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CEEF47E-F2F0-5CFB-F76F-21CBF88A7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2118" y="4195195"/>
            <a:ext cx="3210268" cy="239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102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CE44BAAA-0355-4DE7-A0FE-B7F21F18A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881F11E1-3B50-4A51-992E-148EA526F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10E700E6-F178-46CD-A8F7-C7105888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76DA14BF-8092-436D-9DA3-C6E098F982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97EEEB8A-6EE6-421C-BF9F-D7AC6A4E3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10">
              <a:extLst>
                <a:ext uri="{FF2B5EF4-FFF2-40B4-BE49-F238E27FC236}">
                  <a16:creationId xmlns:a16="http://schemas.microsoft.com/office/drawing/2014/main" id="{0910DC29-86B5-4496-8762-C01240162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4F0484A8-90CF-4948-A538-103F963D2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ZoneTexte 1">
            <a:extLst>
              <a:ext uri="{FF2B5EF4-FFF2-40B4-BE49-F238E27FC236}">
                <a16:creationId xmlns:a16="http://schemas.microsoft.com/office/drawing/2014/main" id="{D0267E1D-A7F4-3124-7E7A-918110404C29}"/>
              </a:ext>
            </a:extLst>
          </p:cNvPr>
          <p:cNvSpPr txBox="1"/>
          <p:nvPr/>
        </p:nvSpPr>
        <p:spPr>
          <a:xfrm>
            <a:off x="1484311" y="685800"/>
            <a:ext cx="10018713" cy="1752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Data Preprocessing Pipeline</a:t>
            </a:r>
          </a:p>
        </p:txBody>
      </p:sp>
      <p:graphicFrame>
        <p:nvGraphicFramePr>
          <p:cNvPr id="12" name="TextBox 9">
            <a:extLst>
              <a:ext uri="{FF2B5EF4-FFF2-40B4-BE49-F238E27FC236}">
                <a16:creationId xmlns:a16="http://schemas.microsoft.com/office/drawing/2014/main" id="{72BC965F-736A-E95C-AFA9-6FDC0CF01D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3162596"/>
              </p:ext>
            </p:extLst>
          </p:nvPr>
        </p:nvGraphicFramePr>
        <p:xfrm>
          <a:off x="1484310" y="2666999"/>
          <a:ext cx="10018713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3165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BE31F9D-75B1-E8CF-7F09-9052A02DAEA1}"/>
              </a:ext>
            </a:extLst>
          </p:cNvPr>
          <p:cNvSpPr txBox="1"/>
          <p:nvPr/>
        </p:nvSpPr>
        <p:spPr>
          <a:xfrm>
            <a:off x="5393001" y="596053"/>
            <a:ext cx="2812386" cy="792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</a:pPr>
            <a:r>
              <a:rPr lang="en-US" dirty="0"/>
              <a:t>Images before and after preprocessing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EE5EDA-1722-3CA2-B092-F4286842C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179" y="2222004"/>
            <a:ext cx="3329643" cy="241399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D00DF4-4F55-7B1C-21E1-6060597F0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9654" y="2113305"/>
            <a:ext cx="3297635" cy="2522690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22347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C31F5DF-2645-48F7-83C4-2276342EE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7DE0C5A5-5BE5-42E4-A225-04D63AD48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CD80ACAA-0029-45CA-870D-92DAC51C3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5F3C54A7-24A0-4CC5-AACD-69AADD38B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4A1EA582-D051-4F66-936A-27D26BAE9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87055DCE-2AA4-4FA4-AF97-F349A7E17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3633B356-B015-4249-9366-A1EA70ED4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7EF831A3-4A5F-15D2-503B-B1C26B5085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0965749"/>
              </p:ext>
            </p:extLst>
          </p:nvPr>
        </p:nvGraphicFramePr>
        <p:xfrm>
          <a:off x="2259013" y="2232600"/>
          <a:ext cx="8033535" cy="309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ZoneTexte 1">
            <a:extLst>
              <a:ext uri="{FF2B5EF4-FFF2-40B4-BE49-F238E27FC236}">
                <a16:creationId xmlns:a16="http://schemas.microsoft.com/office/drawing/2014/main" id="{E0B5EA26-CBBF-B4FF-EF2F-5CEC91634F4B}"/>
              </a:ext>
            </a:extLst>
          </p:cNvPr>
          <p:cNvSpPr txBox="1"/>
          <p:nvPr/>
        </p:nvSpPr>
        <p:spPr>
          <a:xfrm>
            <a:off x="3989882" y="1387775"/>
            <a:ext cx="4212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Model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2373202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1">
            <a:extLst>
              <a:ext uri="{FF2B5EF4-FFF2-40B4-BE49-F238E27FC236}">
                <a16:creationId xmlns:a16="http://schemas.microsoft.com/office/drawing/2014/main" id="{06BD23D1-9861-4728-528E-1E2B5A458F39}"/>
              </a:ext>
            </a:extLst>
          </p:cNvPr>
          <p:cNvSpPr txBox="1"/>
          <p:nvPr/>
        </p:nvSpPr>
        <p:spPr>
          <a:xfrm>
            <a:off x="3989882" y="542647"/>
            <a:ext cx="4212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Models Comparison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3D8087-CCD6-F0DE-0E61-88495D4A2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127" y="1544780"/>
            <a:ext cx="9822873" cy="29114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2CD5E2-A1D7-F4FA-14EB-C79D464D9521}"/>
              </a:ext>
            </a:extLst>
          </p:cNvPr>
          <p:cNvSpPr txBox="1"/>
          <p:nvPr/>
        </p:nvSpPr>
        <p:spPr>
          <a:xfrm>
            <a:off x="2532184" y="4561027"/>
            <a:ext cx="722727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Incremental Learning approach</a:t>
            </a:r>
            <a:r>
              <a:rPr lang="en-US" dirty="0"/>
              <a:t> I used in this project falls under "Feature-Based Incremental Learning" (also called Embedding-Based Incremental Learning).</a:t>
            </a:r>
          </a:p>
          <a:p>
            <a:r>
              <a:rPr lang="en-US" dirty="0"/>
              <a:t>This method does not retrain the full model but instead stores new embeddings for newly added students and updates the classifier dynamically.</a:t>
            </a:r>
          </a:p>
        </p:txBody>
      </p:sp>
    </p:spTree>
    <p:extLst>
      <p:ext uri="{BB962C8B-B14F-4D97-AF65-F5344CB8AC3E}">
        <p14:creationId xmlns:p14="http://schemas.microsoft.com/office/powerpoint/2010/main" val="2909649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EF0403-8AF8-BDBD-CAB6-E735F0E2E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414" y="1249830"/>
            <a:ext cx="9410700" cy="44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418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307</TotalTime>
  <Words>743</Words>
  <Application>Microsoft Office PowerPoint</Application>
  <PresentationFormat>Widescreen</PresentationFormat>
  <Paragraphs>106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Corbel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anass nassiri</dc:creator>
  <cp:lastModifiedBy>anass nassiri</cp:lastModifiedBy>
  <cp:revision>7</cp:revision>
  <dcterms:created xsi:type="dcterms:W3CDTF">2025-02-16T18:23:54Z</dcterms:created>
  <dcterms:modified xsi:type="dcterms:W3CDTF">2025-02-17T15:59:11Z</dcterms:modified>
</cp:coreProperties>
</file>

<file path=docProps/thumbnail.jpeg>
</file>